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живой природе: от клетки до целого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клеточного уровня до миграций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движение живых организмов?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показывает, как живые системы получают энергию, реагируют на среду и приспосабливаются к её изменениям. Оно связывает работу клетки, органов и всего организма в единую биологическую систему.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движения у живых организмов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Амёбоидное движение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меняет форму и образует ложноножки, за счёт которых медленно перемещается и захватывает пищу. Такой способ характерен для амёб и некоторых клеток иммунной системы человека.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 реснички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помогают одноклеточным организмам быстро двигаться в воде. У человека реснички выстилают дыхательные пути и выводят слизь вместе с пылью и микроорганизмами.
</a:t>
            </a:r>
            <a:endParaRPr lang="en-US" sz="954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движение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животных активное перемещение обеспечивают мышцы. Сокращаясь, они приводят в движение конечности, крылья, плавники или всё тело, позволяя добывать пищу и избегать опасности.
</a:t>
            </a:r>
            <a:endParaRPr lang="en-US" sz="954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Ростовые движения растений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передвигаются целиком, но их органы могут изменять положение. Это связано с неравномерным ростом клеток и помогает побегам и корням занимать выгодное положение.
</a:t>
            </a:r>
            <a:endParaRPr lang="en-US" sz="954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движение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постоянно перемещаются органоиды, пузырьки с веществами и цитоплазма. Такие процессы обеспечивают обмен веществ, распределение ресурсов и нормальную работу клеток.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движения у разных групп организмов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тенденцию: чем сложнее движение, тем выше энергетическая цена и сильнее зависимость от строения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движение наиболее экономично, а у животных — самое быстрое и затратное; одноклеточные занимают промежуточное положение.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биологии: сравнительная характеристика форм движения живых организмов.
</a:t>
            </a:r>
            <a:endParaRPr lang="en-US" sz="11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 в узком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клетка крови движется похожим способом, но её задача сложнее: пройти между клетками тканей и добраться до очага инфекции. Для этого она быстро меняет форму и направление.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частицы пищи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частица оказывается рядом, ложноножки окружают её со всех сторон. Клетка не просто движется, но и использует тот же механизм для питания, что делает амёбоидное движение особенно функциональным.
</a:t>
            </a:r>
            <a:endParaRPr lang="en-US" sz="913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Ложноножка на переднем крае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сначала как будто вытягивает переднюю часть тела, а затем перетекает в новое положение. Эта гибкость позволяет ей искать пищу в водной среде и обходить препятствия.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Амёбоидное движение: как клетка «ползёт» вперёд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 реснички как органы движения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 — длинный рычаг движения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работают как длинные гибкие нити, создающие поступательное движение клетки. Они особенно важны для сперматозоидов и многих простейших, которым нужно быстро перемещаться в жидкой среде.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двигаются согласованно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короче жгутиков, но их много, поэтому они создают волнообразные колебания. Благодаря согласованной работе инфузории передвигаются, а эпителий дыхательных путей очищает воздух.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каркас из микротрубочек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жгутики, и реснички построены из микротрубочек. Их упорядоченное строение обеспечивает точность движения и позволяет клетке или ткани выполнять свою функцию без потери согласованности.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Динеин использует энергию АТФ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динеин вызывает скольжение микротрубочек и превращает энергию АТФ в механическое движение. Без этого молекулярного двигателя работа жгутиков и ресничек была бы невозможна.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мышечное движение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при сокращении мышцы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создают прочный каркас тела, удерживают его форму и служат системой рычагов. Благодаря этому мышцы могут не только сокращаться, но и эффективно перемещать тело в пространстве.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внутренних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защищает жизненно важные органы от повреждений. Череп оберегает мозг, рёбра — сердце и лёгкие, а позвоночник поддерживает и защищает спинной мозг.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 связки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обеспечивают подвижность, а связки укрепляют соединения костей. Их согласованная работа делает движения точными, устойчивыми и достаточно широкими по амплитуде.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покров членистоногих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и ракообразных роль опоры выполняет хитиновый покров. К нему прикрепляются мышцы, поэтому движение возможно без внутреннего скелета, но с прочной наружной защитой.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движения и их биологическое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формы движения характерны для разных организмов и какую жизненную задачу они решают.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движения решают разные задачи: одни помогают клетке выживать, другие обеспечивают передвижение организма и освоение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биологии: типы движения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растений: тропизмы и настии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свет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тянутся к источнику света, чтобы усилить фотосинтез и получить больше энергии. Такое направленное движение называют фототропизмом, и оно особенно заметно у молодых растений.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силу тяжести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обычно растут вниз, а побеги — вверх, что помогает растению закрепляться в почве и эффективно использовать пространство. Это пример ответа на действие силы тяжести.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влагу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способны направляться к более влажным участкам почвы. Благодаря этому растение лучше снабжается водой и минеральными веществами, особенно в засушливых условиях.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Настии без учёта направления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Открывание цветков, складывание листьев и другие подобные реакции не зависят от того, откуда пришёл раздражитель. Они помогают растению защищаться, опылаться и приспосабливаться к изменениям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 как форма дальнего движения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помогают животным пережить неблагоприятный сезон, найти корм, выбрать безопасные места зимовки и вернуться в районы размножения, где выше шансы на выживание потомства.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путь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дальних перемещений животные ориентируются по Солнцу, звёздам, магнитному полю Земли, запахам и особенностям местности, сочетая несколько ориентиров одновременно.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миграциям относятся перелёты птиц, нерестовые ходы рыб и сезонные кочёвки копытных. У каждого вида маршрут и сроки движения связаны с ритмами среды и жизненным циклом.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активность и перемещения животных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активности часто совпадают с периодами, когда доступность корма и условия для размножения наиболее благоприятны.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 весна — ключевые сезоны перемещений; зимой активность снижается, что помогает экономить энергию и переживать дефицит ресурсов.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биологии; данные отражают общую сезонную закономерность, без точных количественных измерений.
</a:t>
            </a:r>
            <a:endParaRPr lang="en-US" sz="8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движение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цитоплазмы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цитоплазма может медленно перемещаться, распределяя воду, растворённые вещества и органоиды. Это ускоряет обмен веществ и помогает клетке поддерживать работу всех частей.
</a:t>
            </a:r>
            <a:endParaRPr lang="en-US" sz="950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органоидов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Митохондрии, пузырьки и другие структуры перемещаются по клетке благодаря белковым системам цитоскелета. Такое движение особенно важно при росте, секреции и обновлении клеточных компонентов.
</a:t>
            </a:r>
            <a:endParaRPr lang="en-US" sz="95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 делении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деления клетки хромосомы расходятся строго к разным полюсам, чтобы наследственная информация была распределена точно. Без этого невозможно нормальное развитие тканей и организмов.
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АТФ обеспечивает работу мышц, жгутиков и внутриклеточных процессов; без неё движение быстро замедляется или прекращается.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тема «Обмен веществ и энергия в клетке».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АТФ — универсальный источник энергии для большинства движений клетки и организма.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энергозатрат разных форм движения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 точные измерения, а общую биологическую закономерность: чем сложнее и продолжительнее движение, тем выше расход энергии.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затраты связаны с процессами внутри клетки и медленным ростом, а максимальные — с активным перемещением и дальними сезонными переходами.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биологии; значения приведены для сравнения форм движения.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полёта нужны крылья, развитые грудные мышцы и уменьшенная масса тела. У птиц облегчённый скелет сочетается с точной координацией движений, чтобы подъёмная сила и манёвренность были достаточными для длительного полёта.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требует лёгкости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животным приходится преодолевать силу тяжести, поэтому особенно важны конечности, суставы и прочный скелет. Мышцы работают вместе с опорными структурами, обеспечивая ходьбу, бег, прыжки и лазание.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требует опоры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водной среде любое лишнее сопротивление мешает движению, поэтому у рыб и многих водных животных тело имеет обтекаемую форму. Плавники, хвост и гибкий позвоночник помогают сохранять направление и ускоряться без лишних затрат энергии.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требует обтекаемости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движению в воде, воздухе и на суше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движение помогает выжить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животное реагирует на сигнал среды и выбирает полезное действие.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401108"/>
            <a:ext cx="3170700" cy="540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движений живой природы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формы движения решают разные биологические задачи: питание, защиту, размножение, расселение и приспособление к 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сходные по внешнему виду движения выполняют разные функции, а один и тот же тип движения может быть связан с несколькими биологическими задачами.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типичных примеров движений живой природы.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05667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05667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движения в школьном курсе естествознания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семенами, можно увидеть, как корешок и побег начинают расти в разных направлениях. Это показывает, что движение связано с развитием организма и условиями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Тянется к свету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изгибают побеги в сторону источника света. Такой опыт помогает понять, как растения используют движение для более эффективного фотосинтеза.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капле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заметно движение простейших, а иногда и перемещение органоидов внутри клетки. Эти наблюдения делают внутренние процессы живыми и наглядными.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аквариуме легко увидеть смену направления, ускорение и остановки у рыб. Такие наблюдения связывают движение с поиском корма, реакцией на раздражители и активностью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 — обязательный признак живого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перемещения органоидов до миграций животных движение помогает живым системам получать ресурсы, избегать опасности и приспосабливаться к среде. Именно в этом проявляется единство строения, энергии и поведения.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2026-05-29T07:56:26Z</dcterms:created>
  <dcterms:modified xsi:type="dcterms:W3CDTF">2026-05-29T07:56:26Z</dcterms:modified>
</cp:coreProperties>
</file>