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1237–1240 годов изменили жизнь Руси: от причин успеха монголов до ордынской зависимости.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Нашествие монголов на Русь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XIII века Русь распалась на княжества, которые нередко ссорились друг с другом. В 1206 году Чингисхан объединил монгольские племена. А в 1223 году на Калке разобщённые русские и половецкие силы потерпели поражение, показав слабость единства.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и Монгольская держава накануне вторжения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была организована строго: её делили на десятки, сотни и тысячи. Такая структура помогала командованию управлять большими силами, не теряя дисциплину в сложном бою.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городов применялись не только удары конницы, но и осадные средства. Были и ложные манёвры, включая отступления, чтобы сбить защитников с порядка и открыть путь к штурму.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Монголы побеждали благодаря подвижности: конница быстро меняла направление, а разведка заранее находила слабые места противника. Тактика строилась на точной информации и на умении действовать без задержек.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монгольское войско было сильным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шло с востока через степи и районы Поволжья, где монгольская конница чувствовала себя особенно уверенно. Удар начинался по важным узлам, чтобы быстрее ослабить защиту и связь русских земель.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1237 году были разорены Рязань и Коломна, а в 1238 году войска Батыя подошли к Владимиро-Суздальской земле. Для темы подходит карта маршрута с отмеченными городами Рязань, Коломна, Владимир, Козельск и Киев.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монголов к русским землям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вторжение 1237–1240 годов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по источникам о походах монгольских войск на Русь.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Летописные сведения и обобщения историков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их судьба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 происходили основные нападения, и каковы были результаты осад.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взятие ряда городов чередовалось с более долгой обороной Козельска, что показывает разный характер сопротивления и сложности штурма.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длительная оборона связывается с Козельском, а Рязань и Владимир были взяты значительно быстрее, чем другие центры.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 времени показывает, что монголы действовали поэтапно, а успех зависел и от подготовки обороны, и от сложности осад.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длительности сопротивления по летописным описаниям (без точных чисел дней)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длительности обороны городов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городов и потери населения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разрушения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связывают осады с пожарами, гибелью жителей и пленением. После взятия городов уничтожались постройки, включая ремесленные мастерские и хранилища, из-за чего жизнь приходила в упадок.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ремёсел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ударяли по ремесленникам: многие погибали или оказывались в плену. Поэтому после разорения не сразу восстанавливались мастерские и производство, а восстановительные работы занимали годы.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духовных и княжеских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разорённых городах страдали храмы и дворы правителей. Когда исчезали места управления и общинной жизни, подрывалась и местная система власти, и культурные традиции жителей.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слои пожара XIII века подтверждают масштабы бедствий. При этом многие города отстраивались десятилетиями: требовались новые материалы, люди и время, чтобы вернуть хозяйство.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Единой постоянной армии на Руси не существовало: войска собирались отчасти по необходимости. Когда приходила беда, собрать и согласовать силы было трудно, даже если опасность была общей.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Монголы наносили удары по городам по очереди, вынуждая княжества реагировать раздельно. Пока одна земля отражала нападение, другие оказывались без опоры и не могли объединить сопротивление.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князья нередко враждовали между собой и не всегда действовали вместе против общего врага. Из-за этого общий план обороны так и не сложился.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русские княжества не смогли объединиться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Осадные средства позволяли брать укреплённые города там, где конной атакой добиться результата было бы трудно. Скорость и управление войском усиливали эффект ударов.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сочетаются подвижность, дисциплина и осадные возможности, а противник действует разрозненно, серия атак становится особенно разрушительной.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по описаниям походов и устройству монгольского войска (оценка структуры факторов, без привязки к точным долям)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успеха монголов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на Русь возглавлял Батый, внук Чингисхана. Его войско действовало как часть огромной военной машины: перед вторжением были подчинены племена степной зоны и территории Поволжья.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готовилась почва для продвижения на запад. Укреплялась связь с тылами, обеспечивались пути снабжения и пополнение конницы, а затем начинались поэтапные удары по городам русских земель.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Батый и монгольский поход на запад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зависимость Руси от Орды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зависимости формировалась после завоеваний: дани, подтверждение власти, поездки князей и контроль ордынских правителей.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летописей и результатов исторических исследований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нашествия для русских земель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затронули политику, экономику, население, культуру и военную сферу; последствия были долгими и заметными в повседневной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Нашествие не ограничилось разорением: оно перестроило власть и ресурсы, повлияло на демографию и ускорило развитие фортификаций.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после 1240 года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1240 года — перемещение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48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постепенно смещалась к северо-восточным княжествам. Из-за разорения и потерь Киеву было трудно восстановить прежний масштаб и управлять дальними территориями.
</a:t>
            </a:r>
            <a:endParaRPr lang="en-US" sz="1461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— рост новых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51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северо-востока изменило направление политической жизни. Киев сохранял культурную память, но его ведущая роль становилась всё менее заметной.
</a:t>
            </a:r>
            <a:endParaRPr lang="en-US" sz="1552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1240 год — взятие Киева
</a:t>
            </a:r>
            <a:pPr algn="l" indent="0" marL="0">
              <a:lnSpc>
                <a:spcPct val="115000"/>
              </a:lnSpc>
              <a:buNone/>
            </a:pPr>
            <a:r>
              <a:rPr lang="en-US" sz="5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Киева стало символом завершения прежнего периода Древней Руси. Город перестал быть главным политическим центром, а многие жители погибли или ушли в другие земли.
</a:t>
            </a:r>
            <a:endParaRPr lang="en-US" sz="15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центров сопровождалась ростом роли ярлыков и укрепления контроля над землями, что делало северо-восточные маршруты управления более устойчивыми.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закономерность: потеря юга ускорила рост северо-востока, а затем постепенно увеличилась роль Москвы в политической системе региона.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 о развитии центров власти после 1240 года
</a:t>
            </a:r>
            <a:endParaRPr lang="en-US" sz="1188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центра силы на Руси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летописи изображали нашествие монголов как тяжёлое бедствие, испытание для всей земли Русской. В текстах подчёркивались беды, которые затрагивали города, дороги и хозяйственную жизнь.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часто включали гибель населения, пожары и «великое разорение». Такие формулировки помогают понять, что разрушения воспринимались современниками как масштабная катастрофа.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Летописцы фиксировали последствия осад и разорений, поэтому именно письменные свидетельства стали опорным источником для изучения событий 1237–1240 годов в последовательности ударов.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память о нашествии закреплялась в рассказах о судьбе княжеств и городов. Эти записи сохранили человеческий масштаб трагедии, даже когда детали событий различались по регионам.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нашествии в летописях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бою степной всадник полагался на составной лук: он позволял выпускать стрелы на ходу и держать противника под постоянным давлением. Лук сочетал силу и точность, поэтому атаки из строя выглядели особенно опасными. Для иллюстрации хорошо подходит момент выстрела на полном скаку.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Лук, рассчитанный на скорость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защитные элементы помогали не замедлять движение. Воин мог уклоняться, менять направление и быстро возвращаться к атаке. Такая экипировка работала вместе с дисциплиной отряда: вместо долгих затяжных схваток — короткие удары и отход. Это создаёт выразительный образ манёвренности.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доспехи и быстрый манёвр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оружию добавлялись сабля и система, обеспечивавшая выносливость: у всадников были запасные лошади. Благодаря этому они могли сохранять темп и не выдыхаться так быстро, как противник. В реконструкциях важно показать колчан, саблю и надёжную «логистику» передвижения, чтобы образ звучал правдиво.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Колчан, сабля и запасные лошади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монгольского воина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разорения многих городов обязанности населения стали тяжёлее: выросли повинности и размеры дани. Это означало, что привычные хозяйственные ресурсы уходили на содержание власти и выплату требований.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ремесленников погибла или была уведена в плен. Из‑за этого восстановление мастерских и привычных ремёсел шло медленнее: одни навыки исчезали, а другие приходилось заново налаживать на месте.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стали опаснее, а новые укрепления строили осторожно и прочнее, чем раньше. Горожане чаще жили в пределах защитных стен, потому что риск повторных нападений не исчезал.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изменилась жизнь людей после нашествия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ударов показывает: вторжение разворачивалось поэтапно, включая разорение ключевых центров и серию осад, а не сводилось к одному решающему бою.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помогает увидеть ритм кампании и понять, почему даже после отдельных успехов русские земли не успевали собрать устойчивую оборону.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хронология по летописным сообщениям и историческим исследованиям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главных событий 1223–1240 годов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Нашествие монголов стало крупнейшим военным и политическим потрясением XIII века. Русь потеряла многие города, попала в длительную зависимость от Орды и надолго изменила вектор развития, но сохранила народ и традиции.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нашествия монголов на Русь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2026-05-12T17:44:30Z</dcterms:created>
  <dcterms:modified xsi:type="dcterms:W3CDTF">2026-05-12T17:44:30Z</dcterms:modified>
</cp:coreProperties>
</file>