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регулирует численность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жителей меняется через рождаемость, смертность, миграцию и возрастной состав.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изучает численность, состав и расселение людей, а также различия регионов и стран. В России остро проявляются старение, неравномерная заселенность и отток молодежи. Поэтому меры поддержки встроены в развитие территорий: школы, больницы, транспорт и рынок труда.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демографическая политика относится к географии населения
</a:t>
            </a:r>
            <a:endParaRPr lang="en-US" sz="2504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364608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84916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4364" y="1364608"/>
            <a:ext cx="176725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показатели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— разница между рождаемостью и смертностью. Он показывает, растет ли население за счет «внутреннего» демографического движения, без учета миграции и переселений.
</a:t>
            </a:r>
            <a:endParaRPr lang="en-US" sz="1386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прирост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прирост — разница между прибывшими и выбывшими. Он быстро меняет численность городов и регионов, компенсируя нехватку людей и влияя на структуру спроса на услуги.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рождаемости и смертности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сопоставления используют коэффициент рождаемости и коэффициент смертности. Эти показатели позволяют сравнивать разные территории и периоды, даже когда население по численности различается.
</a:t>
            </a:r>
            <a:endParaRPr lang="en-US" sz="1243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Ожидаемая продолжительность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Ожидаемая продолжительность жизни отражает общее состояние здоровья населения и качество медицинской помощи. Ее изменения часто связаны с профилактикой, лечением и снижением смертности в ключевых возрастах.
</a:t>
            </a:r>
            <a:endParaRPr lang="en-US" sz="1234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структура показывает доли детей, трудоспособных и пожилых. Она влияет на нагрузку на экономику, на рынок труда и на то, сколько будущих родителей будет формироваться сегодня.
</a:t>
            </a:r>
            <a:endParaRPr lang="en-US" sz="13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демографической политики зависит от «скорости» изменений: миграция меняет численность быстрее, а возрастная структура формируется долгие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Комплексность мер важнее единичных программ: поддержка рождаемости и здоровья дает более устойчивый эффект, а миграционная политика — быстрый ответ на дефицит кадров.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демографической статистики; методика анализа — разложение изменения численности на естественный и миграционный компоненты.
</a:t>
            </a:r>
            <a:endParaRPr lang="en-US" sz="1397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каналы влияния государства на численность населения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 и детские сады: снижение повседневных расходов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семье доступны выплаты при рождении и уходе, а места в детских садах регулярны, легче планировать следующий год. Поддержка многодетных семей закрепляет ощущение стабильности. Такие меры помогают «свести риски к минимуму», а не только разово поддержать бюджет.
</a:t>
            </a:r>
            <a:endParaRPr lang="en-US" sz="1143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капитал: инструмент, который растянут во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капитал в России действует с 2007 года и стал одним из самых узнаваемых инструментов поддержки семей. Он помогает решать долгосрочные задачи — в том числе жилищные, — поэтому эффект ощущается не только в момент рождения ребенка.
</a:t>
            </a:r>
            <a:endParaRPr lang="en-US" sz="1199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политика как способ поддержать рождаемость
</a:t>
            </a:r>
            <a:endParaRPr lang="en-US" sz="26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рождении зависит от общей устойчивости: зарплат, долгов, стоимости жилья и возможностей совмещать работу с заботой о ребенке.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одних денежных выплат недостаточно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есть ли поблизости медицина и профилактика, как быстро семья получает помощь, и насколько понятны будущие условия здоровья.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родители сомневаются в стабильности доходов и перспективах, разовая выплата не меняет поведение надолго.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Долговременный эффект дают меры, которые одновременно уменьшают расходы и снижают социальные риски — от доступности садов до уверенности в будущем.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5901" y="1366025"/>
            <a:ext cx="2999397" cy="316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меры влияют на демографию, когда проявляется эффект и какие есть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результаты дают комплексные меры: они влияют одновременно на доход семьи, условия воспитания и доступность социальных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подходов демографической политики разных стран (обобщенная логика механизмов воздействия).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демографической политики и их результаты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меры поддержки рождаемости превращаются в демографический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причинно-следственной цепочки между поддержкой семьи и изменениями возрастной структуры.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смертности увеличивает численность населения не менее эффективно, чем стимулирование рождаемости, особенно там, где высока доля смертей в трудоспособных возрастах.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смертности как важнейшая демографическая мера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профилактика сердечно-сосудистых заболеваний, борьба с внешними причинами смертности, повышение качества медицинской помощи и снижение младенческой смертности.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продолжительности жизни — один из наиболее устойчивых индикаторов успешной социальной политики, потому что отражает улучшение здоровья на уровне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может заметно компенсировать нехватку рабочей силы и поддерживать рост крупных городов, но требует планирования инфраструктуры и занятости.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естественный прирост слабый или отрицательный, даже умеренные миграционные потоки способны сгладить спад; эффект зависит от условий приема и интеграции.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Обобщенный пример разложения изменения численности на естественный и миграционный компоненты; конкретные доли зависят от страны и периода.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быстрый способ изменить численность населения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регулируют въезд визами, квотами и разрешениями на работу, а также используют программы под дефицитные профессии. Дополнительно применяют балльные системы, чтобы привлекать людей, которые быстрее адаптируются и нужнее экономике.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Иммиграционная политика и отбор приезжающих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Канаде и Австралии в отборе часто учитывают образование, стаж, знание языка и возраст. Такой подход повышает шансы на трудоустройство, снижает разрыв между спросом и предложением на рынке труда, помогает планировать интеграцию.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мобильности и замедление развития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уменьшают мобильность населения и усложняют привлечение специалистов в регионы. В итоге развитие территорий может замедляться, если не хватает врачей, учителей и инженеров.
</a:t>
            </a:r>
            <a:endParaRPr lang="en-US" sz="1155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въезда/выезда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ограничения временно меняют миграционные потоки и могут быстро снизить приток или усилить выезд. На численности населения эффект заметен раньше, чем на рождаемости и смертности.
</a:t>
            </a:r>
            <a:endParaRPr lang="en-US" sz="1253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нелегальной занятости и дефицит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слишком жестком контроле часть людей уходит «в тень», усиливается нелегальная миграция. Одновременно экономика может столкнуться с дефицитом рабочих рук, особенно в секторах с кадровым голодом.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Ограничительные меры и их последствия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8129" y="1124025"/>
            <a:ext cx="3900242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мер, которые либо стимулируют рождение детей, либо ограничивают рождаемость: цель, примеры, сильные стороны и риски для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Принудительные ограничения чаще ведут к этическим и правовым конфликтам. На практике стимулы работают устойчивее, когда одновременно уменьшают риски для семьи и улучшают доступ к социальным услугам.
</a:t>
            </a:r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в сравнительной демографической политике
</a:t>
            </a:r>
            <a:endParaRPr lang="en-US" sz="1124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Пронаatalistические и антинаatalistические меры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фаза ограничения рождаемости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Китай использовал меры, ограничивавшие рождаемость. Они были направлены на сдерживание численного роста, но со временем привели к более заметному старению населения.
</a:t>
            </a:r>
            <a:endParaRPr lang="en-US" sz="995" dirty="0"/>
          </a:p>
        </p:txBody>
      </p:sp>
      <p:sp>
        <p:nvSpPr>
          <p:cNvPr id="7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смягчение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старения и сокращения рабочей силы правила начали смягчать. Власти пересматривали политику, чтобы повысить рождаемость и компенсировать демографический сдвиг.
</a:t>
            </a:r>
            <a:endParaRPr lang="en-US" sz="1094" dirty="0"/>
          </a:p>
        </p:txBody>
      </p:sp>
      <p:sp>
        <p:nvSpPr>
          <p:cNvPr id="8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семейные меры разных периодов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 разные годы применялись семейные пособия и поддержка материнства. В центре внимания оказывались условия для рождения и воспитания детей, а также снижение барьеров для семей.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5820325" y="67156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развитие здравоохранения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Отдельным направлением стало укрепление системы здравоохранения. Это влияет на смертность и ожидаемую продолжительность жизни, а значит — на численность населения не меньше, чем на меры поддержки рождаемости.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демографической политики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пожилых растёт, возрастает потребность в медпомощи и уходе, а нагрузка на пенсионную и социальную системы становится выше.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сдвиги требуют сочетания мер: поддержка рождаемости, продление трудовой активности и продуманная миграционная политика.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иллюстрация (без привязки к конкретным статистическим значениям по стране и году)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и демографическое старение
</a:t>
            </a:r>
            <a:endParaRPr lang="en-US" sz="26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демографических изменений: от диагноза к действиям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комплексной политики: анализ → приоритеты → пакет мер → оценка результата.
</a:t>
            </a:r>
            <a:endParaRPr lang="en-US" sz="2494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рождаемости и численности людей затрагивает право на семью, личную жизнь и свободу передвижения. Поэтому любое вмешательство должно уважать равенство граждан перед законом и обеспечивать законные процедуры.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этические границы регулирования населения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Насильственные ограничения рождаемости, дискриминация по полу, национальности или социальному положению, а также принудительные переселения противоречат правам человека. Такие практики могут вызвать долгие социальные последствия и недоверие к государству.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государства чаще используют добровольные стимулы: пособия, услуги и социальную поддержку. Это помогает снижать риски для семей без грубого принуждения, сохраняя и эффективность, и соблюдение этических норм.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демографической политики
</a:t>
            </a:r>
            <a:endParaRPr lang="en-US" sz="2737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города: удержать молодёжь и оживить рынок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городах часто сильнее ощущается отток молодёжи: учиться остаются, а работать уезжают. Поэтому демографическая политика связывается с созданием рабочих мест, поддержкой предпринимательства и транспортной доступностью. Параллельно развивают медицину и школы, чтобы жизнь в регионе была «не хуже». 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крупные агломерации: нагрузка на услуги и конкуренция за кадры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демографические задачи нередко другие: жильё дорожает, а нагрузка на детсады и поликлиники растёт. Здесь поддержка семьи сочетается с городскими сервисами и предсказуемыми правилами привлечения специалистов. Миграция может закрывать дефицит кадров, но требует интеграции и контроля условий труда.
</a:t>
            </a:r>
            <a:endParaRPr lang="en-US" sz="10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долгосрочные решения: доступное жильё, качественные детские сады, стабильные доходы и современная медицина. Они формируют ощущение будущего и снижают ежедневные расходы семьи, влияя на решения о рождении.
</a:t>
            </a:r>
            <a:endParaRPr lang="en-US" sz="1241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дают наиболее устойчивый эффект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выплаты важны как поддержка в трудный период, но сами по себе редко меняют демографический тренд на десятилетия. Если расходы и риски не уменьшаются, эффект быстро иссякает.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работает согласованность: социальная, экономическая и миграционная политика усиливают друг друга. Тогда меры одновременно улучшают условия воспитания детей, сохраняют занятость родителей и помогают закрывать дефициты кадров.
</a:t>
            </a:r>
            <a:endParaRPr lang="en-US" sz="1207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влияет на численность населения косвенно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не назначает «нужное число» жителей, но способно менять рождаемость, смертность, миграцию и возрастную структуру. Устойчивый результат дают комплексные меры, учитывающие географию и реальные потребности людей.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2026-05-13T23:02:07Z</dcterms:created>
  <dcterms:modified xsi:type="dcterms:W3CDTF">2026-05-13T23:02:07Z</dcterms:modified>
</cp:coreProperties>
</file>