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слово в главной части и делают речь точнее.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5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ученики уже умеют разбирать простые предложения и переходят к сложным. Придаточные определительные помогают точнее выражать мысль, особенно в учебных, художественных и описательных текстах.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поясняет придаточное определительное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определительное относится к слову в главной части и уточняет его признак. Чаще всего оно связано с существительным и отвечает на вопрос какой?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придаточное помогает понять, о каком именно предмете, человеке или месте идёт речь. Оно добавляет нужную информацию, не перегружая основное предложение.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Я прочитал книгу, которая стоит на полке. Слово книга получает уточнение: речь идёт именно о той книге, которая стоит на полке.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 придаточных определительных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союзные слова, вопросы к ним и короткие примеры.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помогают связать части предложения и одновременно уточняют признак слова в главной части.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«Придаточные определительные»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 с придаточным определительным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зависимая части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главной части находится слово, которое нужно уточнить. Придаточная часть раскрывает его признак и делает сообщение более точным. Обычно после определяемого слова ставится запятая.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 схема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связь между частями: главное слово, союзное слово и придаточная часть. Например: ученик, который победил; город, где находится музей; письмо, которое пришло утром.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придаточное определительное
</a:t>
            </a:r>
            <a:endParaRPr lang="en-US" sz="293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сложного предложения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300298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13499" y="1443005"/>
            <a:ext cx="346050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89336" y="1443005"/>
            <a:ext cx="28837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соединять части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Который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частое союзное слово. Оно связывает части предложения и часто помогает точно указать на предмет, о котором идёт речь.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союзное слово связано со временем. Оно помогает уточнить день, момент или период, о котором говорится в главной части.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обозначить принадлежность. С его помощью легко понять, кому относится предмет, о котором говорится в предложении.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Где, куда, откуда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 место. Они показывают, в каком пространстве происходит действие или где находится нужный предмет.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Используется, когда нужно уточнить признак. Такое слово подсказывает, что придаточная часть отвечает на вопрос и дополняет главное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союзные слова встречаются чаще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чаще всего встречается слово «который», потому что оно удобно для пояснения существительных.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 «который», но остальные союзные слова нужны для уточнения места, времени и принадлежности.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«Придаточные определительные»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ставятся запятые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придаточное стоит после определяемого слова, перед ним ставится запятая. Она отделяет поясняющую часть от главной и помогает правильно прочитать предложение.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первого случая: Мы увидели дом, который построили недавно. Здесь придаточная часть идёт после слова дом и уточняет его признак.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придаточное находится внутри главной части, оно выделяется с двух сторон. Так читателю легче увидеть, где начинается и заканчивается уточнение.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второго случая: Дом, который стоял на холме, был старым. Вставная часть находится внутри предложения и выделяется двумя запятыми.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Определяемое слово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придаточное определительное относится к существительному: книга, мальчик, дом, город, день, место. Оно помогает уточнить, о каком именно предмете или явлении идёт речь.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придаточное поясняет местоимения этот, тот, такой, всё. Например: тот ученик, который первым ответил; всё, что было на столе. Так связь слов становится особенно заметной.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придаточное отличается от причастного оборота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— это причастие с зависимыми словами. Он обозначает признак предмета, но не имеет собственной грамматической основы и не образует отдельного предложения.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«книга, написанная автором» и «книга, которую написал автор». Оба варианта уточняют предмет, но первый короче, а второй передаёт мысль развернуто.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определительное, наоборот, строится как часть сложного предложения: в нём есть подлежащее и сказуемое, а связь с главным словом создаёт союзное слово.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214949"/>
            <a:ext cx="4814700" cy="17913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уточнения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причастный оборот от придаточного определительного и как каждый способ помогает точнее назвать предмет.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делают описание точнее, но придаточное предложение более развернуто и грамматически самостоятельнее по строению.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«Придаточные определительные»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определить придаточное определительное в сложном предложении.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295212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324462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0600" y="1442174"/>
            <a:ext cx="483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уточняются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рассказ, история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требуют уточнения, потому что без него смысл слишком общий. Придаточное определительное помогает назвать не любой предмет, а именно тот, который важен в тексте.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дорога, направление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удобно уточнять, когда важно показать маршрут или место действия. Придаточное делает образ нагляднее и помогает лучше представить ситуацию.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город, место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пространством, часто уточняются через придаточное. Так читатель сразу понимает, какой именно дом, город или уголок имеется в виду.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случай, время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пояснение нужно не предмету, а моменту или событию. В таких случаях придаточное связывает действие с конкретным днём, случаем или временем.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мальчик, ученик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выделить конкретного героя, придаточное делает описание точным. Оно указывает, о каком человеке идёт речь, и помогает не повторять длинные пояснения.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такие предложения нужны в 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 делают высказывание точным: вместо общего названия появляется конкретный предмет, человек или место, поэтому читателю легче понять смысл без лишних уточнений.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точности, такие конструкции помогают избежать повторов и делают текст плавнее. Описание становится более живым, а предложение — короче и выразительнее.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 придаточные определительные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примеры удобно группировать по смыслу: от предметов и людей до более редких случаев уточнения времени и принадлежности.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придаточные уточняют предметы и лица; это показывает, что их основная роль — конкретизировать главные слова.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«Придаточные определительные»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 поставить запятую между главной и придаточной частью. Из-за этого предложение выглядит как простое и теряет правильную структуру.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 и при выборе союзного слова. Важно помнить: его нужно не просто найти, но и проверить, является ли оно членом придаточной части.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придаточное определительное с изъяснительным. Чтобы не ошибиться, нужно смотреть, к какому слову относится часть предложения и что именно она поясняет.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задать неверный вопрос. Если не понять, какое слово уточняется, трудно определить вид придаточного и его границы.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литературной и разговорной речи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художественном описании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придаточное определительное помогает сразу увидеть героя или место. Например, можно представить улицу, которая ведёт к реке, или мальчика, который первым пришёл на помощь. Такие конструкции делают картину более яркой и живой.
</a:t>
            </a:r>
            <a:endParaRPr lang="en-US" sz="979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 без лишних повторов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мы тоже часто используем такие предложения, даже не замечая этого. Слова вроде «телефон, который я потерял» или «книга, которую мы читали на уроке» звучат естественно и помогают говорить точно, коротко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для запоминания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вспомнить, как распознать придаточное определительное в 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союзное слово, вопрос к определяемому слову и собственная основа, перед нами придаточное определительное.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 теме «Придаточные определительные»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придаточных определительных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 помогают точно назвать предмет, человека или место, связываются союзными словами и обычно отделяются запятыми, делая речь ясной, аккуратной и выразительной.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2026-05-22T19:05:21Z</dcterms:created>
  <dcterms:modified xsi:type="dcterms:W3CDTF">2026-05-22T19:05:21Z</dcterms:modified>
</cp:coreProperties>
</file>