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среды: ключевые понятия и значение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компоненты природы формируют условия для жизни на Земле.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понятия в науке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«абиотические факторы» сформировался в XIX веке с учётом открытий Гумбольдта и Дарвина, раскрывающих связь природы и жизни. Современная экология исследует влияние среды на разные организмы.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Абиотическими называют физические и химические параметры среды без живого происхождения, такие как температура, освещённость и влажность воздуха.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являются элементы почвы, давление атмосферы и солёность вод, которые ограничивают распространение живых существ.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этих факторов формируются условия, влияющие на выживание и развитие всех организмов в экосистемах.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абиотические факторы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 важнейший абиотический фактор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регулирует обмен веществ и активность живых организмов. В холодных регионах доминируют устойчивые виды, например белый медведь, адаптированный к Арктике.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тропиках процветают виды с приспособлениями к жаре, такие как ягуары и разнообразные растения, выдерживающие высокие температуры.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в жизни экосистем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 основа жизни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обеспечивает фотосинтез — процесс создания органических веществ у растений. Чем больше света, тем активнее рост, что поддерживает всю пищевую цепь.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биологических ритмов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 сила света задают циклы сна и активности у животных. В полярных зонах зимой солнца почти нет, поэтому животные меняют поведение или впадают в спячку.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первооснова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для биохимии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всех химических реакций в организме. Она поддерживает среду в почве, водоёмах и воздухе, обеспечивая жизнь экосистем.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изменений водного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уровень воды или её состав меняется, например засоление, одни виды вымирают, а другие развиваются благодаря устойчивости к новым условиям.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и почвы определяет, где могут жить растения и животные. Например, кактусы выживают в сухих местах благодаря особенностям строения.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её влияние на организмы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мхи и папоротники, предпочитают влажные и тенистые участки, где влажность высокая и климат благоприятен для их роста.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создаёт условия для распространения грибков и простейших, имеющих важную роль в разложении органики и круговороте веществ.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влажности влияет на разнообразие экосистем, уменьшая или увеличивая количество видов в зависимости от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высоте около 4000 метров атмосферное давление снижается, осложняя дыхание. Организмы адаптируются для эффективного поглощения кислорода в таких условиях.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4000 метров
</a:t>
            </a:r>
            <a:endParaRPr lang="en-US" sz="6992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высоте концентрация кислорода в воздухе значительно снижается, что требует у организма особых адаптаций
</a:t>
            </a:r>
            <a:endParaRPr lang="en-US" sz="2308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по биологии, 9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663454"/>
            <a:ext cx="5426700" cy="23701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абиотических факторов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 образом различные абиотические факторы влияют на организмы и примеры их приспособлений.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факторов формирует уникальные условия, влияющие на жизнь организмов в разных средах.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«Биология», Учебник 9 класса, под редакцией Н.И. Сонина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почвы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соли, органика и кислотность почвы определяют растительный покров, например, плодородные чернозёмы подходят для пшеницы.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этих показателей ведёт к смене экосистем: кислые почвы способствуют развитию таёжных лесов с хвойными деревьями.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температурных предпочтений животных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благодаря сложной терморегуляции способны выживать в экстремальных условиях, расширяя свой ареал и активность.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температурный диапазон млекопитающих объясняет их доминирование в разнообразных средах обитания.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по биологии, 2020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930" y="2128402"/>
            <a:ext cx="224175" cy="25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абиотические условия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длительное влияние низких температур и дефицит солнечного света создают сложные условия для жизни, где выживают лишь особо приспособленные виды.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температуры и ограниченная вода заставляют растения и животных развивать уникальные адаптации, обеспечивающие экономию влаги.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кислотность почвы и необычные геохимические условия ограничивают биоразнообразие, но служат домом для термофильных бактерий.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климат с холодными ветрами и коротким вегетационным периодом формирует специфичные сообщества лишайников и мхов.
</a:t>
            </a:r>
            <a:endParaRPr lang="en-US" sz="11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особенности, например, у кактусов — толстая кожица и колючки, уменьшают испарение влаги в жарких условиях пустыни.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включают возможность накопления воды или жира, как у верблюдов и тюленей для выживания при дефиците ресурсов.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приспособления проявляются в изменении активности и сезонной миграции, что помогает избежать неблагоприятных условий.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 абиотическим факторам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абиотических факторов под действием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и кислотные дожди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вызывают кислотные дожди, способные повреждать растительный покров и загрязнять водоёмы. Это приводит к значительным экологическим изменениям.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мелиорации на почвенную 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орошение и осушение почв меняют естественные влажностные режимы, нарушая привычные условия обитания местных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плотин и изменение гидрологии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крупных плотин изменяет течение рек, что приводит к изменению состава водных экосистем и влияет на миграционные пути рыб и других организмов.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и влажности определяют выживаемость видов и могут приводить к сокращению ареалов тех, кто не приспособлен.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регионах страдает разнообразие флоры и фауны, поскольку меньше ресурсов доступно для существования.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abiotic условиях вынуждают виды мигрировать или адаптироваться, иначе грозит исчезновение популяций.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абиотических факторов на биоразнообразие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абиотических факторов в экосистеме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 формирует экосистему с циклическими связями.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влажности почвы во время засухи ведёт к быстрому увяданию и опадению листьев у многих растений.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влияние засухи на растительный покров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площади листовой поверхности снижает фотосинтез и производство органических веществ.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кормовой базы вызывает снижение численности животных и вынуждает их мигрировать в поисках пищи.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засухи могут радикально изменить структуру экосистемы и привести к утрате биоразнообразия.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климатические зоны и абиотика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754750" y="1362425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преобладает холод и низкая освещённость, что ограничивает виды, например, северный олень приспособлен к таким условиям. Пустыни характеризуются жарой и дефицитом воды, здесь живут верблюды, устойчивые к засухе.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754750" y="3239363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отличаются постоянной высокой температурой и влажностью, создавая уникальную среду для растений лиан и разнообразных птиц, включая попугаев.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 изменения абиотических факторов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заметного изменения климата с повышением средних температур и изменением осадков во многих регионах Земли.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кислотных дождей и загрязнений влияет на растительный и животный мир, снижая биоразнообразие и устойчивость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2040-е годы и далее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Растущие изменения абиотических условий ведут к необходимости новых адаптаций у видов или угрозе их вымирания.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формируют условия жизни на планете. Их изучение помогает сохранять биоразнообразие и устойчивость экосистем для будущих поколений.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фундаментальное значение абиотических факторов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2026-05-09T07:47:58Z</dcterms:created>
  <dcterms:modified xsi:type="dcterms:W3CDTF">2026-05-09T07:47:58Z</dcterms:modified>
</cp:coreProperties>
</file>