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развитие науки и культуры XIX — начала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культура XIX–начала XX века формируют эпоху революционных открытий и инноваций.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время перемен и открытий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знаменуется промышленной революцией, стремительным ростом городов и развитием новых идей в науке и образовании. Важнейшие открытия Менделеева, Дарвина и Эйнштейна меняют представления о мире и обществе.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изменила образ жизни и культурные привычки, стимулируя образование и промышленный рост в городах.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концентрированное население способствовали социальным сдвигам и развитию массовой культуры.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 урбанизация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данные, XIX век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Периодический закон Менделеева
</a:t>
            </a:r>
            <a:pPr algn="l" indent="0" marL="0">
              <a:lnSpc>
                <a:spcPct val="90000"/>
              </a:lnSpc>
              <a:buNone/>
            </a:pPr>
            <a:r>
              <a:rPr lang="en-US" sz="46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Дмитрий Менделеев представил периодическую таблицу, систематизировав элементы по свойствам. Это открыло путь к новым научным и практическим достижениям в химии.
</a:t>
            </a:r>
            <a:endParaRPr lang="en-US" sz="1109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радиоактивности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Беккерель и супруги Кюри выявили радиоактивные элементы, что позволило понять фундаментальные свойства вещества и начало использовать радиоактивность в медицине и промышленности.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химии в быту и промышленности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открытия вдохновили производство удобрений и красителей, улучшая сельское хозяйство и промышленную окраску, что повлияло на развитие экономики и качество жизни.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в химии XIX века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физики и электроники: открытия XIX века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Фарадей заложил основы электромагнетизма, что дало толчок к изучению электричества и промышленному использованию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Попов создал первый радиоприёмник, а Эдисон и Тесла внесли вклад в освещение и электроснабжение, меняя повседневную жизнь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и антисептики снизили распространение болезней и риски при операциях, улучшая здоровье населения.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инновации способствовали значительному росту продолжительности жизни и снижению смертности.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и влияние на здоровье общества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медицинские отчёты, Европа XIX-начало XX века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 — Императорский Санкт-Петербургский университет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основного научного центра в России, который стал ведущим образовательным и исследовательским институтом.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XIX века — первые светские школы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образовательных учреждений для мальчиков и девочек способствовало широкому доступу к знаниям.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развитие университетских институтов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научные институты при университетах, формируются школы и лаборатории для углубленного изучения наук.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1860–1900 — обязательное 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Германия и Франция ввели обязательное начальное образование, что повысило уровень грамотности и образованности.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системы образования и просвещения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научных обществ и академий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общества, такие как Российская и Французская академии наук, координировали исследования, организовали экспедиции и публиковали новые открытия.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Лондонское королевское общество активно поддерживало развитие физики, астрономии и механики, способствуя обмену знаниями среди учёных.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досуговой и массовой культуры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Всемирные выставки как витрина прогресса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выставка 1889 года демонстрировала достижения техники и искусства, объединяя культуры и привлекая миллионы посетителей со всего мира.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1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музеев и театров
</a:t>
            </a:r>
            <a:pPr algn="ctr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Государственный Исторический музей и театры стали центрами культуры и образования, давая людям новые возможности для досуга и саморазвития.
</a:t>
            </a:r>
            <a:endParaRPr lang="en-US" sz="1111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зоопарков и общественных пространств
</a:t>
            </a:r>
            <a:pPr algn="ctr" indent="0" marL="0">
              <a:lnSpc>
                <a:spcPct val="90000"/>
              </a:lnSpc>
              <a:buNone/>
            </a:pPr>
            <a:r>
              <a:rPr lang="en-US" sz="44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зоопарков и парков стимулировало интерес к природе и научному познанию, расширяя культурный кругозор горожан.
</a:t>
            </a:r>
            <a:endParaRPr lang="en-US" sz="10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грамотности и печати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уровень грамотности в России был низким, но к началу XX века он вырос почти в четыре раза.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Дешёвые книги и журналы стали популярными, позволяя людям из разных слоёв общества читать и узнавать новое.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народных библиотек способствовало массовому доступу к знаниям и развитию культуры чтения.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самообразованию и регулярному чтению прессы увеличился, формируя активное общественное мнение и информированность.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 женщин меняет общество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1878 году в Санкт-Петербурге открылся первый женский медицинский институт, что стало важной вехой в расширении возможностей для женщин. Это дало толчок к росту числа женщин-учёных и специалистов в различных областях.
</a:t>
            </a:r>
            <a:endParaRPr lang="en-US" sz="118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женщины — научный прогресс и творчество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стала первой женщиной, получившей Нобелевскую премию дважды, за открытия в радиоактивности. Софья Ковалевская была выдающимся российским математиком, демонстрируя возможности женщин в науке и культуре.
</a:t>
            </a:r>
            <a:endParaRPr lang="en-US" sz="1139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науке и культуре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транспорте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паровоза и автомобиля значительно ускорило передвижение людей и грузов. Это изменило экономику и социальные связи, позволяя быстрее строить связи между городами.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средства связи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телефона и радио обеспечило быстрое и массовое общение. Эти технологии сделали информацию более доступной и сблизили общества, создавая новую коммуникационную среду.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изобретения и их влияние на общество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в 1859 году представил теорию эволюции, объясняя происхождение видов через естественный отбор. Это вызвало научную и общественную дискуссию о природе жизни.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Дарвина стимулировали развитие биологии, особенно в области анатомии, генетики и экологии, что помогло понять закономерности жизни на Земле.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биологическое сообщество активно изучало эти теории, что способствовало расширению научных институтов и публикаций по вопросам эволюции и природоведения.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биологии и теория эволюции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Фарадей исследовал электромагнетизм, создал первый электрический генератор, что стало основой для развития электротехники в мире.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Клерк Максвелл объединил электрические и магнитные явления в единую теорию, предсказав существование электромагнитных волн, что изменило физику и технологию.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разработал специальную теорию относительности в 1905 году, кардинально изменив представления о времени и пространстве, заложив фундамент для современной физики.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физических наук: ключевые открытия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стили и новые города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Неоготика и неоклассика в архитектуре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Винтажные здания в стиле неоготики и неоклассицизма стали символами XIX века. Пример — Вестминстерский дворец в Лондоне с витиеватыми башнями и классическими колоннами, отражающий английскую традицию.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9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и символы технического прогресса
</a:t>
            </a:r>
            <a:pPr algn="ctr" indent="0" marL="0">
              <a:lnSpc>
                <a:spcPct val="90000"/>
              </a:lnSpc>
              <a:buNone/>
            </a:pPr>
            <a:r>
              <a:rPr lang="en-US" sz="45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в Париже (1889) и Кристалл-пэлас в Лондоне (1851) демонстрировали новые технологии и материалы. Архитектура нового века включала просторные улицы и железнодорожные вокзалы, формируя облик современных городов.
</a:t>
            </a:r>
            <a:endParaRPr lang="en-US" sz="1092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86" y="1616875"/>
            <a:ext cx="2680727" cy="278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1313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Романтизм, выраженный у Делакруа, развивал эмоциональность и драматизм. Реализм, как у Курбе и Репина, фокусировался на жизни обычных людей и социальной правде.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259922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Моне и Дега привнес свет и цвет в искусство, отражая мгновения. Символизм и модерн расширили формы самовыражения, подчеркивая субъективность и новизну художественного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живописи и новые художественные стили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века: новые темы и жанры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того периода появились темы психологизма и социальных проблем. Русские классики, как Толстой и Достоевский, исследовали внутренний мир и моральные драмы.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авторы Гюго, Диккенс и Бронте акцентировали внимание на социальной справедливости и жизнях обычных людей. Развивались жанры романа, реализма и натурализма, отражая многообразие жизни.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музыкальных форм
</a:t>
            </a:r>
            <a:pPr algn="l" indent="0" marL="0">
              <a:lnSpc>
                <a:spcPct val="90000"/>
              </a:lnSpc>
              <a:buNone/>
            </a:pPr>
            <a:r>
              <a:rPr lang="en-US" sz="49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формируются новые музыкальные жанры: симфонии Чайковского и оперы Верди становятся культурными символами. Появляются оперетты и расширяются оркестровые составы.
</a:t>
            </a:r>
            <a:endParaRPr lang="en-US" sz="1185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музыкального образования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Открываются музыкальные академии в крупных городах, благодаря чему профессиональное обучение становится доступнее. Массовое посещение концертов и спектаклей способствует распространению музыки.
</a:t>
            </a:r>
            <a:endParaRPr lang="en-US" sz="1083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XIX — начала XX века: новые направления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наука, техника и культура тесно переплелись. Новые технологии вдохновили художников и писателей, а научные идеи нашли отражение в искусстве и архитектуре.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культурные обзоры XIX века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век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столетие, ознаменовавшееся интеграцией научных достижений с культурными преобразованиями.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перемен XIX — начала XX века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культурные реформы XIX и начала XX веков сформировали основу для современного общества. Их влияние ощущается в технологиях, искусстве и общественном сознании по сей день.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2026-05-10T17:44:27Z</dcterms:created>
  <dcterms:modified xsi:type="dcterms:W3CDTF">2026-05-10T17:44:27Z</dcterms:modified>
</cp:coreProperties>
</file>