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и красная строка: зачем они нужны
</a:t>
            </a:r>
            <a:pPr algn="l" indent="0" marL="0">
              <a:lnSpc>
                <a:spcPct val="90000"/>
              </a:lnSpc>
              <a:buNone/>
            </a:pPr>
            <a:r>
              <a:rPr lang="en-US" sz="20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 текст на части и писать красиво.
</a:t>
            </a:r>
            <a:endParaRPr lang="en-US" sz="4329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абзацы важны в школе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помогают писать понятные ответы, сочинения и рассказы. Красная строка показывает, где начинается новая мысль, и делает школьную работу аккуратной даже без волшебства и лишней путаницы.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абзац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— это часть текста, в которой раскрывается одна главная мысль. Обычно он состоит из нескольких предложений, связанных между собой по смыслу.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мысль меняется, появляется новый герой, место или событие, пора начинать новый абзац. Так текст не смешивает всё в одну большую кучу.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помогают читателю быстро понимать, где заканчивается одна мысль и начинается другая. Это особенно важно в коротких школьных текстах и ответах.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абзац в тексте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абзацы выглядят как отдельные кусочки текста, между которыми легко заметить границу. Глаз быстрее находит начало и конец мысли, поэтому читать становится спокойнее и проще.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становится удобным для чтения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абзаца предложения держатся вместе, как дружная команда. Они рассказывают об одном и том же, а потом уступают место следующей части текста, чтобы история двигалась дальше.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мысль уже закончилась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делить текст на абзацы, он становится похож на длинную дорожку без остановок. Читателю приходится искать смысл самому, и это быстро утомляет даже самых терпеливых.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длинная строка утомляет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1–1,5 см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такой обычно бывает отступ в начале абзаца в тетради.
</a:t>
            </a:r>
            <a:endParaRPr lang="en-US" sz="2232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отступ помогает сразу увидеть, где начинается новая часть текста.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оформления текста в тетради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красная строка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строка делает запись аккуратной: сразу видно, где начинается новый абзац. Текст выглядит опрятно, будто строки выстроились по линейке.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не перепутать одну мысль с другой. Читатель быстрее понимает, где закончилась старая часть и началась новая, без поиска с фонариком.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Учителю тоже удобнее проверять работу, потому что структура текста заметна сразу. Это маленький отступ, а пользы от него — как от большого помощника.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одно и то же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— про смысл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строка — про оформление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объединяет предложения, которые рассказывают об одной мысли. Он помогает тексту быть стройным и понятным, как хорошо собранный конструктор.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строка только показывает, где начинается новый абзац. В книге это часто отступ, а в тетради — аккуратный сдвиг первой строки вправо.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новый абзац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абзац нужен, если в тексте меняется тема. Тогда одна мысль заканчивается, а другая начинает рассказывать о чём-то новом и важном.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новый абзац появляется при смене места, времени или героя. Так читателю легче не потеряться в событиях, даже если история очень любопытная.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абзацы помогают отделять разные признаки предмета. Можно сначала сказать о цвете, потом о форме, а затем о настроении.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каждый новый говорящий начинает с новой строки. Так сразу видно, кто отвечает, а разговор не превращается в путаницу.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нужен ли новый абзац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проверить, изменилась ли мысль в тексте.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850" y="1491900"/>
            <a:ext cx="279900" cy="279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200" y="1505850"/>
            <a:ext cx="283500" cy="2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в рассказе и описании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94850" y="2137325"/>
            <a:ext cx="1846800" cy="17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помогают разделить признаки предмета: сначала цвет, потом форму, размер или настроение. Так описание не смешивается и звучит аккуратно, будто разложено по полочкам.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207000" y="2137325"/>
            <a:ext cx="1846800" cy="17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показывают, как одна история движется от одного события к другому. Сначала случается одно действие, потом следующее, и текст читается как понятный маршрут.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в диалоге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каждую новую реплику пишут с новой строки. Так сразу видно, кто говорит, и разговор не превращается в путаницу из слов и восклицаний.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рассказах и сценках такой способ делает текст живым и аккуратным. Без новых строк диалог похож на шумную толпу, где все говорят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поставить красную строку в тетради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Начни новый абзац с небольшого отступа перед первым словом. В тетради это обычно 2–3 клетки, чтобы начало было сразу заметно.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Старайся делать отступ одинаковым во всей работе. Тогда страницы выглядят ровно, а текст читателю не приходится рассматривать с линейкой и лупой.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 ставь красную строку внутри предложения и не пропускай её там, где начинается новая мысль. Отступ нужен только в начале абзаца.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Иногда весь текст пишут сплошной «дорожкой» без абзацев. Читать такой текст трудно, потому что глаза не находят места для отдыха.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Бывает, что отступы получаются разными: один широкий, другой совсем маленький. Из-за этого страница выглядит неряшливо, как будто буквы немного поссорились.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Некоторые дети начинают новый абзац слишком часто, даже когда мысль ещё та же самая. Тогда текст распадается на кусочки без смысла.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Ещё одна ошибка — ставить красную строку посередине предложения. Это неверно, потому что отступ показывает только начало нового абзаца.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абзацы помогают читать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поделен на короткие абзацы, глаза читают его спокойнее. Каждая часть похожа на маленькую остановку, где можно понять мысль и запомнить её. Поэтому длинный рассказ уже не кажется тяжёлой дорогой без конца.
</a:t>
            </a:r>
            <a:endParaRPr lang="en-US" sz="756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Остановки на дороге смысла
</a:t>
            </a:r>
            <a:endParaRPr lang="en-US" sz="1136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абзаце герой идёт в школу, в другом встречает друга, а в третьем рассказывает о находке. Текст становится похож на аккуратную дорожку с указателями. По ней легко идти и не терять главную мысль.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 удобными паузами
</a:t>
            </a:r>
            <a:endParaRPr lang="en-US" sz="112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абзацы расставлены правильно, читать можно быстрее и увереннее. Не приходится искать, где закончилась одна мысль и началась другая. Такой текст не утомляет, а помогает спокойно пересказать услышанное или прочитанное.
</a:t>
            </a:r>
            <a:endParaRPr lang="en-US" sz="687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который не утомляет
</a:t>
            </a:r>
            <a:endParaRPr lang="en-US" sz="12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свою работу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Проверь отступы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есть ли красная строка в начале каждого нового абзаца. Отступы должны быть одинаковыми, чтобы работа выглядела аккуратно.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Прочитай текст ещё раз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медленно перечитай написанное и найди, где меняется мысль. Это помогает заметить, нужен ли новый абзац.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Убедись, что темы не смешались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абзаце оказались разные события или разные мысли, раздели их. Тогда текст станет понятнее и чище.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абзац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абзацы обычно начинаются с отступа или отделяются пустой строкой. В тетради их показывает красная строка, и новая мысль сразу становится заметной.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абзацы тоже очень важны. Они помогают читать сообщения, рассказы и задания без путаницы. Правило везде одно: новая мысль должна быть видна.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и тетради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хорошего текста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абзац должен рассказывать об одной главной мысли. Тогда читатель не теряется и сразу понимает, о чём идёт речь.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Красная строка показывает начало этой мысли. Она как маленький флажок: «Здесь начинается новая часть текста!»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текст получается длинным, его лучше разделить на несколько абзацев. Так работа становится аккуратной, а читать её гораздо приятнее.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текст по порядку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459475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Выбери главную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Подумай, о чём будет твой текст. Если мысль ясна, писать дальше намного проще.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9625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Запиши предложения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 предложения, которые раскрывают эту мысль. Они должны быть связаны между собой и звучать дружно.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6924950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Сохраняй порядок до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чтобы каждая часть стояла на своём месте. Тогда сочинение получится понятным и аккуратным.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67450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Заметь новую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другой герой, место, время или событие, начни новый абзац. Так текст не запутается.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абзацы помогают в школьных текстах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 лете один абзац можно посвятить морю, второй — прогулке, а третий — мороженому. Каждая часть получает своё место и не спорит с соседями. Читателю легко следить за событиями, как за весёлыми кадрами в альбоме.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рассказ без путаницы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 школе абзацы удобно делить по событиям: урок, перемена, домашнее задание. Тогда рассказ идёт спокойно и понятно, словно по ступенькам. Ничего не смешивается, а каждая мысль встаёт ровно на своё место.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по частям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ответ в тетради становится лучше, если его разделить на смысловые части. В одном абзаце можно назвать факт, в другом — объяснить его. Так текст выглядит собранным и аккуратным, а проверять его гораздо проще.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ответ с большим порядком
</a:t>
            </a:r>
            <a:endParaRPr lang="en-US" sz="13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помогают разделять мысли, а красная строка показывает, где начинается новая часть. Если писать аккуратно, текст становится ясным, красивым и очень удобным для чтения.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делает текст понятным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2026-05-22T01:47:45Z</dcterms:created>
  <dcterms:modified xsi:type="dcterms:W3CDTF">2026-05-22T01:47:45Z</dcterms:modified>
</cp:coreProperties>
</file>