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их роль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регулируют важные процессы роста и развития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эндокринную систему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— ключевые органы, контролирующие обмен веществ, рост и эмоции. Их развитие и правильная работа особенно важны в период взросления, влияя на здоровье и нервную систему.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железы внутренней секреции?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выделяют гормоны прямо в кровь, не имея выводных протоков, что отличает их от желез внешней секреции.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железам относятся гипофиз, гипоталамус, щитовидная и паращитовидные железы, надпочечники, поджелудочная, половые железы, эпифиз и тимус.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этих желез распространяются по всему организму, регулируя различные жизненно важные функции и поддерживая баланс внутренней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гормоны и какую роль они выполняют?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это активные вещества, которые железы внутренней секреции вырабатывают для управления обменом веществ, ростом, развитием, сном и реакцией на стресс.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гормонов — инсулин, тироксин, тестостерон и адреналин — влияют на процессы организма, обеспечивая его правильную работу и адаптацию к окружающей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гормональной работы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 важный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у основания мозга и весит всего около 0,5 граммов. Несмотря на маленький размер, он вырабатывает гормоны, влияющие на рост, развитие молочных желез и работу других желез.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гипофиз управляет организмом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регулирует развитие костей и мышц, пролактин отвечает за молочные железы, а адренокортикотропный гормон стимулирует надпочечники, обеспечивая согласованную работу эндокринных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связь нервной и гормональной систем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связь с гипофизом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находится в мозге над гипофизом, связан с ним нервными волокнами. Он контролирует важные процессы, такие как температура тела, чувство голода и жажды.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эмоции и функции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Выделяя гормоны-стимуляторы, гипоталамус регулирует работу гипофиза, помогает организму адаптироваться к изменениям и влияет на настроение и сон, обеспечивая гармонию внутренних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расположения желез внутренней секреции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мозга: гипофиз, гипоталамус, эпифиз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расположены внутри головного мозга и управляют гормональной активностью, регулируя рост, сон и биоритмы организма.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 области шеи и грудной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 находятся на шее, отвечая за обмен веществ и минеральный баланс, а тимус — в грудной клетке — формирует иммунитет.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 брюшной полости и тазу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расположены над почками, поджелудочная железа — в брюшине, а половые железы — в области таза, поддерживая адаптацию, уровень сахара и половое созревание.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расположения основных желез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центр с двумя ключевыми железами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 гипофиз находятся в основании мозга под черепом, обеспечивая тесную связь между нервной и эндокринной системами для регулировки жизненных функций.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 шее и средней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охватывает переднюю часть трахеи, паращитовидные расположены сзади неё. Надпочечники сидят над почками, а поджелудочная — поперёк брюшной полости.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желез внутренней секреции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железами, гормонами и их функциями, показывая, как каждый элемент влияет на здоровье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желез обеспечивает гармоничное развитие и поддержание здоровья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медицинские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регулятор обмена веществ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щитовидной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тироксин и трийодтиронин, которые регулируют энергетический обмен и температуру тела, обеспечивая правильное функционирование всех систем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йода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вызывает увеличение железы — зоб, усталость, замедление физического и интеллектуального развития у подростков, поэтому важно поддерживать достаточное поступление йода с пищей.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железы: поддержка минерального обмена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расположены на задней поверхности щитовидной и выделяют паратгормон, регулирующий уровни кальция и фосфора в крови, необходимые для крепких костей и нормальной работы нервной системы.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 обеспечивает баланс кальция в крови, что важно для сокращения мышц и передачи нервных импульсов, а также для формирования и обновления костной ткани.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паратгормона вызывает мышечные судороги и слабость, а избыток провоцирует разрушение костей и повышенный риск переломов.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гормоны стресса и адаптации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— мгновенная реакция на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стрессовой ситуации надпочечники выделяют адреналин, который ускоряет сердцебиение и повышает давление, помогая телу быстро реагировать и мобилизоваться для преодоления трудностей.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помогает телу справляться с нагрузками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поддерживает уровень сахара в крови и регулирует обмен веществ во время стресса, обеспечивая энергию для выживания и адаптации организма к меняющимся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контроль уровня сахара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— ключ к энергетическому балансу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концентрацию глюкозы в крови, помогая клеткам усваивать энергию. Его дефицит приводит к развитию сахарного диабета, проявляющемуся жаждой и слабостью.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повышает сахар при его низком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действует противоположно инсулину, повышая уровень глюкозы в крови при её снижении, что особенно важно при голодании или физической нагрузке.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железы: развитие и гормоны подросткового возраста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формирует мужские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у мальчиков тестостерон стимулирует рост мышц, изменение голоса и появление волос, влияя на физическое и эмоциональное развитие.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регулируют женское 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эстрогены запускают менструальный цикл, формируют женские формы тела и влияют на эмоциональное состояние, подготавливая организм к взрослой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Эпифиз: управление сном и биоритмами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выделяет мелатонин, который помогает регулировать режим сна и бодрствования, синхронизируя биологические часы с суточным циклом дня и ночи.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 мелатонина способствует улучшению качества сна, что особенно важно для роста и восстановления организма в подростковом возрасте.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также влияет на настроение и адаптацию к изменениям окружающей среды, поддерживая гармонию внутренних процессов в теле.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Тимус: укрепление иммунитета в подростковом возрасте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активно работает у детей и подростков, вырабатывая тимозин, который способствует созреванию Т-лимфоцитов — ключевых клеток иммунной системы.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тимус уменьшается, снижая иммунную активность, поэтому его роль в укреплении сопротивляемости инфекциям особенно важна в период роста.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тимус помогает организму эффективно бороться с болезнями и поддерживает общее состояние здоровья в подростковом возрасте.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желез внутренней секреции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 эндокринной системы гипофизом и её влияние на другие железы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желез внутренней секреции: признаки и последствия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при недостатке инсулина, проявляется жаждой, усталостью и частым мочеиспусканием, требуя своевременного лечения для контроля уровня сахара.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вызван недостаточной выработкой тироксина, что замедляет обмен веществ, приводит к утомляемости, набору веса и задержке роста у подростков.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гормона роста проявляется замедлением физического развития, выраженной слабостью и ухудшением общего самочувствия, что требует медицинской диагностики.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Гиперпаратиреоз вызывает нарушенный минеральный обмен, приводящий к слабости мышц, судорогам и хрупкости костей, что ухудшает качество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поддержка здоровья желез внутренней секреции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правильного питания в здоровье эндокринной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с обязательным содержанием йода, кальция и витаминов способствует нормальной работе желез, поддерживает обмен веществ и снижает риск развития заболеваний.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физической активности и 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достаточный здоровый сон помогают поддерживать гормональный баланс и укрепляют иммунитет, что особенно важно в подростковом возрасте.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стресса и своевременная медицинская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хронического стресса и регулярное обращение к врачу при появлении симптомов помогают своевременно диагностировать и лечить нарушения в работе желез.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желез внутренней секреции в жизни подростков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жизненно важны для гармоничного роста и психического здоровья подростков. Внимание к симптомам и здоровый образ жизни способствуют их стабильной работе и общему благополучию.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2026-05-09T11:47:22Z</dcterms:created>
  <dcterms:modified xsi:type="dcterms:W3CDTF">2026-05-09T11:47:22Z</dcterms:modified>
</cp:coreProperties>
</file>