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величин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измерять длину, массу, время, температуру и вместимость.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измерения нужны каждый день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помогают сравнивать предметы, узнавать их свойства и точно отвечать на вопросы: что длиннее, тяжелее, быстрее или теплее.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47398" y="3382750"/>
            <a:ext cx="37275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важных величин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показывает размер предмета или расстояние между точками. Её измеряют, когда нужно узнать, что короче, длиннее или одинаково по размеру.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помогает понять, насколько предмет тяжёлый. С её помощью сравнивают яблоко и рюкзак, пакет муки и маленькую игрушку.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показывает, как долго длится событие. Оно помогает узнать, сколько идёт урок, прогулка или приготовление обеда.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говорит, тепло вокруг или холодно. По ней определяют, нужен ли тёплый свитер, шапка или, наоборот, лёгкая одежда.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показывает, сколько жидкости помещается в ёмкость. Банка, стакан и бутылка могут вмещать разное количество воды или сока.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длину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предметы измеряют в сантиметрах и миллиметрах. Для более длинных предметов удобнее брать метры, а большие расстояния — километры. Это помогает не путаться в ответах.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единицы используют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чаще всего используют линейку, рулетку и сантиметровую ленту. Если прибор выбран верно, измерение получается точным, а результат — понятным даже первокласснику.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приборы помогают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аккуратно измерить предмет линейкой.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измерения длины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Масса: что тяжелее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1 килограмм равен 1000 граммам. Это помогает верно решать задачи и не перепутать лёгкое печенье с тяжёлой сумкой.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яблок может быть подписана в граммах, а школьный рюкзак — в килограммах. Так сразу видно, что сравнивать нужно не по размеру, а по массе.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показывает, насколько предмет тяжёлый. Небольшие массы удобно измерять в граммах, а большие — в килограммах, чтобы не писать слишком длинные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весы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чаше лежит яблоко, на другой — гири. Чаша, которая опускается ниже, показывает более тяжёлый предмет. Так сравнение становится наглядным и очень честным.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Чашечные весы помогают сравнить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муки ставят на платформу, и на экране появляется результат. Здесь не нужно угадывать: весы сами сообщают массу, а мы только читаем аккуратное число.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весы показывают число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часы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короткая из знакомых единиц времени. Её используют, когда нужно измерить очень маленький промежуток, например короткое движение или быстрое действие.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минуте 60 секунд. Её удобно использовать для коротких дел: чтения задания, разминки или ожидания, пока прозвенит звонок.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часе 60 минут. По часам удобно узнавать, когда начинается урок, перемена или встреча после школы.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помогают понять, как проходит целый день. В них есть утро, день, вечер и ночь — и всем хватает места.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чтения времени на циферблате.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время по часам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показывает, сколько жидкости помещается в банку, стакан или бутылку. Для маленьких количеств используют миллилитры, для больших — литры.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вместимость помогает не перелить молоко, не недолить воду и аккуратно готовить напитки. Это очень удобно на кухне и на уроке математики.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сока, бутылка воды и ложка вмещают разное количество жидкости. Поэтому перед наливанием полезно подумать, какая ёмкость нужна именно сейчас.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и объём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термометр показывает погоду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столбик термометра поднимается выше нуля, на улице обычно тепло. По числу в градусах Цельсия можно понять, нужна ли лёгкая куртка или достаточно выйти без неё.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выше нуля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опускается ниже нуля, наступает мороз. Тогда полезны шапка, варежки и тёплая обувь, чтобы прогулка не превратилась в зимний квест.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ниже нуля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величины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выбирают, что именно сравнивают: длину, массу, время, вместимость или температуру. Без этого легко перепутать предметы и сделать неверный вывод.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переводят величины в одинаковые единицы. Сравнивать 2 метра и 150 сантиметров удобно только после превращения в общую меру.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в жизни и в математике. Он подсказывает, какой пакет тяжелее, какой путь длиннее и какая банка вмещает больше.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смотрят на числа и делают вывод: больше, меньше или равно. Чем аккуратнее запись, тем проще не ошибиться.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связаны основные единицы длины, массы и времени.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меньшей единицы к большей и обратно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675" y="1747259"/>
            <a:ext cx="231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начали с нуля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линейку не по нулю, измерение сразу станет неверным. Результат получится длиннее или короче, чем на самом деле, и задача запутается.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единицах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 метры похожи только на первый взгляд. Если перепутать их, можно назвать маленький предмет огромным, а большой — совсем крошечным.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Забыли записать единицу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число без единицы измерения говорит мало о чём. 8 чего именно: сантиметров, минут или килограммов? Без подписи ответ становится неполным.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под углом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линейку читают сбоку, деления кажутся сдвинутыми. Из-за этого число выходит неточным, поэтому прибор нужно держать ровно и внимательно.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мешают точности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измерения встречаются каждый день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ученик кладёт тетрадь рядом с линейкой и узнаёт её длину. Потом он засекaет время выполнения задания и сравнивает результаты с одноклассниками. Всё это помогает работать аккуратно и без спешки.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математики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стадионе важны секунды и минуты. Спортсмен бежит дистанцию, а учитель отмечает время старта и финиша. Рядом можно измерить длину прыжка, чтобы узнать, кто прыгнул дальше всех.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мама наливает молоко в мерный стакан, а на кухне бабушка взвешивает муку для блинов. В магазине продавец смотрит на массу овощей и помогает выбрать нужное количество. Здесь измерения делают покупки понятными.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магазин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воду и сок часто измеряют в литрах. Врач пользуется термометром, повар — весами, а спортсмен — секундомером, потому что каждому нужна своя величина.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городами измеряют в километрах, ведь такие пути очень длинные. Это помогает читать карты, планировать поездки и понимать, сколько времени займёт дорога.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 измеряют в сантиметрах, потому что это удобно для небольших размеров. Так родители могут следить, как ребёнок подрастает, и сравнивать результаты без путаницы.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что именно нужно узнать в задаче или в жизни.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величину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измерение помогает купить ровно столько, сколько нужно. Тогда не останется лишнего и не придётся срочно возвращаться в магазин с грустным пакетом.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измерение выполнено верно, сравнивать предметы легко и честно. Все понимают результат одинаково, а математика работает как надёжный помощник.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требует подходящего прибора и внимательного счёта. Линейка, весы или часы должны использоваться аккуратно, без спешки и лишних движений.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опыте или задаче даже маленькая ошибка меняет результат. Если перепутать число или единицу, ответ получится неверным, хотя всё было почти правильно.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точность важна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тесно связаны со счётом и действиями с числами. Когда 1 метр 30 сантиметров переводят в сантиметры, нужно сложить 100 и 30, чтобы получить 130.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понимать, как устроены единицы измерения, и быстро сравнивать результаты. Линейка и клетчатая тетрадь помогают записывать всё аккуратно, без потери ни одного сантиметра.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помогает измерять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Длина, масса, время, вместимость и температура помогают описывать мир ясно и без догадок. Когда мы умеем измерять, задачи решаются легче, а вокруг становится больше порядка и интересных открытий.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Измерять — значит понимать мир точнее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2026-05-20T15:56:10Z</dcterms:created>
  <dcterms:modified xsi:type="dcterms:W3CDTF">2026-05-20T15:56:10Z</dcterms:modified>
</cp:coreProperties>
</file>