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окружности: основа темы в геометрии 9 класса
</a:t>
            </a:r>
            <a:endParaRPr lang="en-US" sz="3801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 — много важных свойств окружности.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окружность: ключевая связь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как прямая касается окружности в одной точке, и как это свойство используется в вычислениях, построениях и доказательствах.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 — главный признак касательной в школьной геометрии.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раздел «Окружность»
</a:t>
            </a:r>
            <a:endParaRPr lang="en-US" sz="38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имеет с окружностью только одну общую точку, её считают касательной. Именно это свойство отличает её от секущей и внешней прямой.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 и радиус, проведённый к ней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единственная общая точка прямой и окружности. Именно она показывает, где линия лишь соприкасается с окружностью, не проходя через неё.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центр окружности с точкой касания, получится радиус, перпендикулярный касательной. Этот факт часто становится основой для доказательств и построений.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обычно отмечают центр, радиус, точку касания и значок прямого угла. Такая запись помогает быстро увидеть, почему прямая является касательной.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касательной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766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в точке A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касается окружности в точке A, то радиус OA обязательно перпендикулярен этой прямой. Это свойство используют сразу, как только видят точку касания.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063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проходит через точку A окружности и перпендикулярна радиусу OA, то она тоже является касательной. Так удобно проверять готовый чертёж.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63612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распознавания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утверждения вместе образуют полный признак касательной: либо доказываем перпендикулярность радиуса, либо по ней узнаём саму касательную.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касательную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числу общих точек и перпендикулярности радиуса.
</a:t>
            </a:r>
            <a:endParaRPr lang="en-US" sz="163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касательной, секущей и внешней прямой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«Окружность»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прямых удобно различать по числу общих точек и по положению относительно окружности.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общих точек сразу показывает вид прямой, а для касательной дополнительно проверяют перпендикулярность радиуса.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касательные, проведённые из одной точки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вне окружности, из неё можно провести ровно две касательные. Это важный случай, который часто встречается в задачах на длины и построения.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внешней точки до точек касания получаются отрезки одинаковой длины. Поэтому, зная длину одной касательной, можно сразу найти вторую без дополнительных вычислений.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равенства касательных позволяет быстро доказывать равенство отрезков и строить решения, где нужно связать внешнюю точку с двумя точками на окружности.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касательных можно провести из разных точек
</a:t>
            </a:r>
            <a:endParaRPr lang="en-US" sz="2299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полностью определяет число касательных: внутри — нельзя, на окружности — одна, вне окружности — две.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легко запомнить: чем дальше точка от центра относительно окружности, тем больше возможностей для касания.
</a:t>
            </a:r>
            <a:endParaRPr lang="en-US" sz="149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75" y="1540300"/>
            <a:ext cx="65565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13" y="3708750"/>
            <a:ext cx="76492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касательные из одной точки равны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внешняя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Касательные PA и PB выходят из одной точки P. Именно общее начало позволяет сравнивать их в одной геометрической конфигурации и искать равенство отрезков.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к точкам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OA и OB проведены в точки касания, поэтому каждый из них перпендикулярен своей касательной. Это создаёт два прямоугольных треугольника с общими элементами.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касательные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OAP и OBP равны, значит PA = PB. Это одно из самых полезных утверждений темы, потому что оно часто превращает сложную задачу в простое сравнение.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касательной в точке на окружности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766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центр окружности O и точку A на её линии. Затем проводят радиус OA: он задаёт опорный отрезок, относительно которого будет строиться касательная и проверяться прямой угол.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063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 A проводят прямую, перпендикулярную радиусу OA. Именно эта прямая и будет касательной, потому что касается окружности только в одной точке и не пересекает её.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63612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Обозначить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полезно выделить центр, радиус, точку касания и значок прямого угла. Такая разметка помогает сразу увидеть, почему построенная прямая соответствует определению касательной.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двух касательных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выполняют по положению внешней точки P относительно окружности с центром O.
</a:t>
            </a:r>
            <a:endParaRPr lang="en-US" sz="145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касательная в реальной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четырёх сферах касательная помогает точно показать соприкосновение без пересечения, что важно для расчётов и грамотного изображения.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школьных примеров использования касательной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описывает аккуратный контакт прямой с круглой формой, поэтому её часто изображают в схемах движения, чертежах и деталях с дугами.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касательной и хордой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касательная и хорда выходят из одной точки окружности, то угол между ними равен половине дуги, на которую он опирается. Это позволяет находить неизвестные углы без длинных вычислений.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дугой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показывает, что касательная связана не только с радиусом, но и с дугами окружности. Поэтому при решении задач важно уметь читать чертёж и определять соответствующую дугу.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часто встречается в доказательствах и вычислениях, где есть касательная, хорда и дополнительные отрезки. Правильное использование правила помогает быстро перейти от дуги к углу.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чаще всего встречаются в задачах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набору данных легко выбрать нужное свойство: перпендикулярность, равенство касательных или связь угла с дугой.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задач по теме «Касательная к окружности»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величины обычно даны в условии и что чаще всего требуется найти.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21" y="1441511"/>
            <a:ext cx="525900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77" y="1486976"/>
            <a:ext cx="543900" cy="4351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касательной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5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касательной считают любую прямую, проходящую рядом с окружностью. На самом деле касательная должна иметь с окружностью ровно одну общую точку, иначе это уже другой вид прямой.
</a:t>
            </a:r>
            <a:endParaRPr lang="en-US" sz="1535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не везде
</a:t>
            </a:r>
            <a:pPr algn="l" indent="0" marL="0">
              <a:lnSpc>
                <a:spcPct val="100000"/>
              </a:lnSpc>
              <a:buNone/>
            </a:pPr>
            <a:r>
              <a:rPr lang="en-US" sz="17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радиус перпендикулярен касательной только в точке касания. Если перенести этот вывод в другое место чертежа, доказательство станет неверным.
</a:t>
            </a:r>
            <a:endParaRPr lang="en-US" sz="1767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хордой
</a:t>
            </a:r>
            <a:pPr algn="l" indent="0" marL="0">
              <a:lnSpc>
                <a:spcPct val="100000"/>
              </a:lnSpc>
              <a:buNone/>
            </a:pPr>
            <a:r>
              <a:rPr lang="en-US" sz="16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а касательная лишь касается её в одной точке. Эти линии выглядят по-разному и используются в задачах для разных целей.
</a:t>
            </a:r>
            <a:endParaRPr lang="en-US" sz="169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задач на касательную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движение от определения к свойствам помогает не пропустить нужный факт и выбрать правильный способ решения.
</a:t>
            </a:r>
            <a:endParaRPr lang="en-US" sz="152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рассуждения по теме «Касательная к окружности»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вид прямой, затем переходят к свойствам радиуса и касательной. После этого используют более сильные теоремы.
</a:t>
            </a:r>
            <a:endParaRPr lang="en-US" sz="158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вычисление длины касательной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766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прямоугольный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точки P проведены касательные PA и PB, то радиус OA перпендикулярен PA. Значит, треугольник OAP прямоугольный, и в нём можно использовать свойства прямоугольных треугольников.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063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равенство касательных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внешней точки касательные равны: PA = PB. Это удобно, когда в задаче дана одна длина касательной, а требуется найти другую или проверить правильность построения.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63612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теорему Пифагора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OP и OA, то длину PA находят по теореме Пифагора. Такой способ особенно полезен в вычислительных задачах, где нужно найти неизвестный отрезок по двум данным.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факты, которые нужно помнить по теме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соприкасается с окружностью только в одной точке. Именно это отличает её от секущей и позволяет быстро узнавать её на чертеже.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радиуса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образует с касательной прямой угол. Это основа большинства доказательств и построений в теме.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касательные из 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внешней точки можно провести ровно две касательные к окружности, и их отрезки до точек касания равны. Это свойство часто используют для вычислений.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дуга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касательной и хордой равен половине соответствующей дуги. Благодаря этому правилу можно находить углы даже в сложных конфигурациях.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окружности: коротко о главном
</a:t>
            </a:r>
            <a:pPr algn="ctr" indent="0" marL="0">
              <a:lnSpc>
                <a:spcPct val="100000"/>
              </a:lnSpc>
              <a:buNone/>
            </a:pPr>
            <a:r>
              <a:rPr lang="en-US" sz="33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помогает соединить окружность, прямые, углы и отрезки в одной задаче. Зная её признаки и свойства, можно уверенно строить, доказывать и вычислять в геометрии 9 класса.
</a:t>
            </a:r>
            <a:endParaRPr lang="en-US" sz="43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2026-06-03T10:48:53Z</dcterms:created>
  <dcterms:modified xsi:type="dcterms:W3CDTF">2026-06-03T10:48:53Z</dcterms:modified>
</cp:coreProperties>
</file>