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ромб, квадрат: три родственные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фигуры с похожими свойствами сторон, углов и диагоналей.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эти фигуры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 и квадрат помогают понять свойства четырёхугольников, научиться распознавать фигуры по признакам и уверенно решать задачи на периметр, площадь, диагонали и симметрию.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как основа для всех трёх фигур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двух фигур сразу: у него все стороны равны, и все углы прямые. Поэтому он одновременно является прямоугольником и ромбом.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выделяется тем, что все его стороны равны. Его форма может быть наклонённой, но равенство сторон и параллельность противоположных сторон сохраняются.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фигура становится особенной благодаря четырём прямым углам. При этом противоположные стороны остаются параллельными и равными, как у любого параллелограмма.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имеет четыре стороны, четыре вершины и две диагонали. Сумма его внутренних углов всегда равна 360°, независимо от формы фигуры.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признаки и примеры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все четыре угла равны 90°. Именно этот признак сразу помогает отличить его от ромба и многих других четырёхугольников.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прямоугольника равны и параллельны. Это делает фигуру устойчивой и удобной для измерений, построений и вычисления периметра.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прямоугольника равны и пересекаются так, что делят друг друга пополам. Их длины помогают находить центр фигуры и проверять построение.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Прямоугольную форму имеют экран телефона, дверь, страница книги, тетрадь, окно и классная доска. Поэтому фигура легко узнаётся в 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прямоугольника, ромба и квадрата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свойств трёх фигур помогает увидеть, чем они похожи и чем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прямоугольника и ромба, поэтому его удобно рассматривать как частный случай обеих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определения и свойства четырёхугольников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02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9262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Ромб: равные стороны и особые диагонали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параллельны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у параллелограмма, противоположные стороны ромба параллельны. Это свойство сохраняет общую форму фигуры и помогает строить её на клетчатой бумаге.
</a:t>
            </a:r>
            <a:endParaRPr lang="en-US" sz="1131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четыре равные стороны, поэтому он сразу выделяется среди других четырёхугольников. Фигура может быть наклонённой, но длина всех сторон остаётся одинаковой.
</a:t>
            </a:r>
            <a:endParaRPr lang="en-US" sz="1173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связаны между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ромба равны, а соседние вместе дают 180°. Эти соотношения удобно использовать при решении задач на нахождение неизвестных углов.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под прямым углом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под прямым углом и делят его углы пополам. Благодаря этому ромб легко распознаётся по чертежу и симметрии.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 и знаках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часто встречается в орнаментах, декоративной плитке, на вывесках и некоторых дорожных знаках. Его форма хорошо подходит для повторяющихся рисунков.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совпадают, а какие различаются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одна и та же фигура может иметь сразу несколько важных признаков, но набор этих признаков у трёх фигур не совпадает полностью.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общих свойств у квадрата; прямоугольник и ромб нужно различать по углам и диагоналям.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сравнение по определениям и свойствам четырёхугольников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фигура с полным набором признаков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легко увидеть в клетках тетради, на шахматной доске, в плитке и мозаике. Такая форма часто используется там, где нужен чёткий повторяющийся рисунок.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 равны, перпендикулярны и делят его углы пополам. Эти свойства делают фигуру особенно удобной для построений и доказательств.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квадрата равны 90°. Именно сочетание равных сторон и прямых углов делает квадрат одновременно прямоугольником и ромбом.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четыре стороны одинаковой длины. Благодаря этому фигура выглядит уравновешенной и сразу выделяется среди других четырёхугольников.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фигуру по 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сторон, углов и диагоналей помогает быстро определить фигуру в задаче.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прямоугольника, ромба и квадрата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прямоугольника равны и пересекаются в серединах, то есть делят друг друга пополам. Это свойство удобно использовать при проверке чертежей и нахождении центра фигуры.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диагонали пересекаются под прямым углом и делят его углы пополам. Именно поэтому они часто служат главной подсказкой при распознавании фигуры.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квадрате выполняются оба свойства сразу: диагонали равны, взаимно перпендикулярны и являются биссектрисами углов. Такой набор признаков делает фигуру особенно симметричной.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помогают строить оси симметрии, находить центр фигуры и проверять, правильно ли выполнено изображение. В задачах это часто экономит 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фигур при одной и той же длине стороны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стороне квадрат и ромб дают один и тот же периметр, хотя строятся по разным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зависит от количества равных сторон и их длины; совпадение чисел не означает совпадение свойств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формулы периметра четырёхугольников, без привязки к конкретному изданию.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выбрать нужную формулу площади в зависимости от вида четырёхугольника и известных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прямоугольника и квадрата обычно достаточно сторон, а для ромба часто требуется дополнительная величина — высота или диагонали.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стандартные формулы площадей прямоугольника, квадрата и ромба.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для школьных задач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 и центр симметрии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фигур центр симметрии находится в точке пересечения диагоналей. Эта точка остаётся неподвижной при повороте фигуры на 180 градусов.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тоже две оси симметрии, но ими являются его диагонали. Они делят фигуру на равные части и помогают увидеть её внутреннюю симметрию.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две оси симметрии, и обе проходят через середины противоположных сторон. Фигура сохраняет одинаковый вид при отражении относительно этих линий.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четыре оси симметрии: две проходят через середины сторон, ещё две совпадают с диагоналями. Это делает фигуру особенно удобной для узоров и построений.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 повседневных предметах
</a:t>
            </a:r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тетради, окна и экраны чаще всего имеют прямоугольную форму. Она удобна для размещения текста, изображения и измерений, поэтому используется в предметах, с которыми мы сталкиваемся каждый день.
</a:t>
            </a:r>
            <a:endParaRPr lang="en-US" sz="91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в узорах и знаках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хорошо заметен в декоративных орнаментах, на плитке и в некоторых дорожных знаках. Его наклонённая форма делает рисунок выразительным и помогает создавать повторяющиеся узоры без лишней перегрузки.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 клетке и мозаике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легко увидеть в клетках тетради, на шахматной доске и в мозаике. Благодаря равным сторонам он удобно делит плоскость на одинаковые части и подходит для точных построений.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признаков есть у каждой фигуры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учитывает только основные школьные свойства: стороны, углы, диагонали и симметрию.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больше признаков, чем две другие фигуры, поэтому его удобно рассматривать как самый «богатый» частный случай.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четырёхугольников по школьному курсу геометрии.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чертежа к названию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проверке сторон, углов и диагоналей в школьных задачах по геометрии.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ромба и 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ромб принимают за квадрат только потому, что у него все стороны равны. Но для квадрата обязательно нужны ещё и прямые углы, поэтому проверка сторон недостаточна.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свойство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считают, что у прямоугольника все стороны равны. На самом деле равны только противоположные стороны, а соседние стороны могут иметь разную длину.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Склонённый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Наклонённую фигуру с прямыми углами иногда называют ромбом. Это ошибка: если углы по 90 градусов сохраняются, перед нами квадрат, даже если он повернут.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 углов, затем сравнивать стороны и диагонали. Такой порядок помогает не перепутать похожие фигуры и быстрее получить верный ответ в задаче.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фигур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чек-лист для решения задач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последовательно проверить фигуру и не пропустить важные признаки при чтении чертежа.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сокращает количество ошибок: квадрат узнаётся по двум главным признакам сразу, прямоугольник — по прямым углам, ромб — по равным сторонам.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признаки прямоугольника, ромба и квадрата.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510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6047" y="2057985"/>
            <a:ext cx="509053" cy="5090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1050" y="2057985"/>
            <a:ext cx="445422" cy="50905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8034" y="2057985"/>
            <a:ext cx="509053" cy="50905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 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ним удобно учиться строить фигуры, откладывать отрезки и проверять свойства при помощи линейки и угольника.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показывают, как работают параллельность сторон, равенство противоположных сторон и связь между частными случаями и общей фигурой.
</a:t>
            </a:r>
            <a:endParaRPr lang="en-US" sz="1165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 и квадрат помогают понять осевую и центральную симметрию, а также увидеть её в рисунках и орнаментах.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эти фигуры легко изображать, сравнивать и исследовать, поэтому они часто становятся первыми примерами в задачах.
</a:t>
            </a:r>
            <a:endParaRPr lang="en-US" sz="1157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их примере удобно учиться доказывать свойства фигур и применять формулы, не теряя связь между рисунком и вычислением.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более сложной геометрией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 и квадрат связаны между собой, но у каждого есть свои признаки. Если уверенно сравнивать стороны, углы и диагонали, геометрические задачи становятся гораздо понятнее.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2026-05-29T03:49:33Z</dcterms:created>
  <dcterms:modified xsi:type="dcterms:W3CDTF">2026-05-29T03:49:33Z</dcterms:modified>
</cp:coreProperties>
</file>