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 край на карте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ваш край через карту, природу и жизнь людей.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карте края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Карту края читают по названию региона, его положению в России, административному центру и главным природным объектам.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большой страны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на общей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общей карте России край виден как часть большого государства со своими границами и соседями. Его положение помогает понять, какие природные условия и связи с другими территориями здесь важны.
</a:t>
            </a:r>
            <a:endParaRPr lang="en-US" sz="843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находится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регион расположен ближе к северу, югу, западу или востоку страны, это отражается на климате, транспорте и хозяйстве. Такое положение удобно сравнивать с другими субъектами России.
</a:t>
            </a:r>
            <a:endParaRPr lang="en-US" sz="907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контурной карте можно аккуратно подписать название края, отметить границы и показать соседние территории. Так карта становится наглядной и помогает запомнить место региона среди остальных.
</a:t>
            </a:r>
            <a:endParaRPr lang="en-US" sz="843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положения края начинается с простого вопроса: что находится рядом и какие особенности видны сразу. От этого зависит, как люди живут, работают и перемещаются по территории.
</a:t>
            </a:r>
            <a:endParaRPr lang="en-US" sz="868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поиска края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помогают сразу понять, в какой части России находится край. Сравнивая север, юг, запад и восток, легче заметить его положение относительно других регионов.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насколько далеко друг от друга расположены города, границы и природные объекты. Без него трудно оценить реальные размеры территории и расстояния между важными точками.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края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регионы обычно подписаны по краям карты. Это помогает увидеть, с кем край имеет общую границу и какие направления связаны с ним сильнее всего.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край можно по заметному ориентиру: крупной реке, цепи гор, морскому побережью или известному городу. Такие объекты становятся удобными «подсказками» при чтении карты.
</a:t>
            </a:r>
            <a:endParaRPr lang="en-US" sz="8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края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 — это главный город края, где принимаются важные решения и находятся органы управления. По нему обычно начинают знакомство с регионом на карте.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крупные школы, музеи, больницы и другие важные учреждения. Поэтому административный центр влияет не только на управление, но и на повседневную жизнь жителей.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такой город проходят дороги, вокзалы и другие транспортные узлы. Это делает его удобной точкой для поездок, доставки товаров и связи между районами.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отмечают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административный центр часто выделяют более крупной подписью или особым значком. Это помогает быстро найти его среди других населённых пунктов края.
</a:t>
            </a:r>
            <a:endParaRPr lang="en-US" sz="8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поверхность края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обращают внимание на линии высот и подписи. Они показывают, где находятся холмы, низменности или горные участки, и помогают точнее представить рельеф края.
</a:t>
            </a:r>
            <a:endParaRPr lang="en-US" sz="792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 дороги и строительство: на ровной местности строить проще, а в горах и на крутых склонах нужны дополнительные расчёты и более сложные маршруты.
</a:t>
            </a:r>
            <a:endParaRPr lang="en-US" sz="792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общий цвет территории: он показывает, насколько местность низкая или высокая. На физических картах такие оттенки помогают быстро отличить равнины от возвышенностей.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хозяйством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тоже зависит от поверхности земли. Равнины удобнее для полей и техники, а на сильно пересечённой местности труднее обрабатывать большие участки.
</a:t>
            </a:r>
            <a:endParaRPr lang="en-US" sz="7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насколько тёплыми, снежными или дождливыми бывают сезоны в крае.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и температура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теплее всего, а зимой температура заметно ниже нуля; именно поэтому одежда, отопление и режим прогулок сильно меняются.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школьной презентации по теме климата края, 2025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связывает объекты края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водные объекты края связаны между собой и с жизнью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растительный покров у края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смешанные леса и лесостепь помогают понять, где в крае больше влаги и мягче условия. По карте растительности можно представить природные зоны и подобрать характерные местные деревья.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луга чаще встречаются там, где меньше леса и больше открытых пространств. Такие территории хорошо показывают, как климат и рельеф влияют на растительный покров.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карты достаточно назвать 2–3 местных растения: например, берёзу, сосну, ель, ковыль или луговые травы. Они помогают сделать описание края точным и узнаваемым.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края по природным зонам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85396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чаще всего связан с крупными лесными массивами и тихими участками у водоёмов. Его появление на карте помогает показать богатство местной природы и наличие охраняемых территорий.
</a:t>
            </a:r>
            <a:endParaRPr lang="en-US" sz="613" dirty="0"/>
          </a:p>
        </p:txBody>
      </p:sp>
      <p:sp>
        <p:nvSpPr>
          <p:cNvPr id="12" name="Text 3"/>
          <p:cNvSpPr txBox="1"/>
          <p:nvPr/>
        </p:nvSpPr>
        <p:spPr>
          <a:xfrm>
            <a:off x="2377499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обычно встречается на опушках, в полях и на лугах. Этот вид удобно использовать, чтобы показать открытые пространства и переходные участки между лесом и сельскими территориями.
</a:t>
            </a:r>
            <a:endParaRPr lang="en-US" sz="622" dirty="0"/>
          </a:p>
        </p:txBody>
      </p:sp>
      <p:sp>
        <p:nvSpPr>
          <p:cNvPr id="13" name="Text 4"/>
          <p:cNvSpPr txBox="1"/>
          <p:nvPr/>
        </p:nvSpPr>
        <p:spPr>
          <a:xfrm>
            <a:off x="390104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pPr algn="l" indent="0" marL="0">
              <a:lnSpc>
                <a:spcPct val="115000"/>
              </a:lnSpc>
              <a:buNone/>
            </a:pPr>
            <a:r>
              <a:rPr lang="en-US" sz="1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живёт в самых разных природных условиях и хорошо приспосабливается к изменению среды. На карте её связывают с лесами, степными участками и окраинами населённых пунктов.
</a:t>
            </a:r>
            <a:endParaRPr lang="en-US" sz="680" dirty="0"/>
          </a:p>
        </p:txBody>
      </p:sp>
      <p:sp>
        <p:nvSpPr>
          <p:cNvPr id="14" name="Text 5"/>
          <p:cNvSpPr txBox="1"/>
          <p:nvPr/>
        </p:nvSpPr>
        <p:spPr>
          <a:xfrm>
            <a:off x="5424595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характерен для лесных и лесостепных зон. Его присутствие показывает, что в крае есть спокойные места с кустарниками, опушками и достаточным количеством природного укрытия.
</a:t>
            </a:r>
            <a:endParaRPr lang="en-US" sz="632" dirty="0"/>
          </a:p>
        </p:txBody>
      </p:sp>
      <p:sp>
        <p:nvSpPr>
          <p:cNvPr id="15" name="Text 6"/>
          <p:cNvSpPr txBox="1"/>
          <p:nvPr/>
        </p:nvSpPr>
        <p:spPr>
          <a:xfrm>
            <a:off x="6948147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рек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местных рек помогают связать животный мир с водными объектами края. Они показывают значение рек и озёр как среды обитания и природного ресурса региона.
</a:t>
            </a:r>
            <a:endParaRPr lang="en-US" sz="6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связать природные богатства края с их практическим применением и быстро увидеть, какие ресурсы особенно важны для жизни и хозяйства.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 и их применение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немногие ресурсы заметно влияют на хозяйство края: одни дают сырьё, другие обеспечивают строительство и повседневные нужды.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карте края и материалам урока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экономики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крае работают заводы, фабрики и мастерские, где производят продукты, строительные материалы, технику или одежду. Промышленность обычно тяготеет к крупным городам и удобным путям доставки.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фермы и хозяйства обеспечивают людей зерном, овощами, молоком, мясом и другими продуктами. Сельское хозяйство особенно важно там, где есть плодородные земли и достаточно влаги.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меняет облик края: появляются дома, школы, дороги, мосты и новые общественные здания. Эта сфера связана с ростом городов и развитием инфраструктуры.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транспорт, туризм и услуги помогают людям получать товары, ездить по краю и узнавать его достопримечательности. Эти отрасли связывают между собой города, сёла и предприятия.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соединяет территорию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которые связывают край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легко заметить, как дороги тянутся от одного города к другому и соединяют районные центры с областным или краевым центром. Именно по ним чаще всего везут продукты, материалы и почту.
</a:t>
            </a:r>
            <a:endParaRPr lang="en-US" sz="849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помогает перевозить пассажиров и большие грузы на дальние расстояния. Вокзал часто становится важной точкой города, потому что вокруг него сосредоточены движение, торговля и деловая жизнь.
</a:t>
            </a:r>
            <a:endParaRPr lang="en-US" sz="80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небо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река, море или удобная воздушная гавань, транспорт становится ещё разнообразнее. Такие пути ускоряют поездки, расширяют торговлю и делают край более доступным для жителей и гостей.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люди чаще селятся в более удобных и доступных местах. Это помогает понять, почему карта расселения неравномерна.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обычно у городов и транспортных линий; сельские территории заселены реже и сильнее зависят от природных условий.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 работы с картой края на уроке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культуре края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песни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памятные даты объединяют жителей края и сохраняют местные традиции. На таких событиях показывают песни, танцы, костюмы и блюда, которые передаются из поколения в поколение.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узоры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костюмы, вышивка, резьба по дереву и игрушки отражают вкус и мастерство жителей. По таким изделиям легко узнать особенности местной культуры и уклада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края связана с природой и занятиями людей: где-то чаще готовят рыбные блюда, где-то ценят выпечку, молочные продукты или сезонные заготовки. Это часть повседневной памяти о месте.
</a:t>
            </a:r>
            <a:endParaRPr lang="en-US" sz="852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фольклорные коллективы и школьные проекты помогают изучать прошлое региона. Они показывают, как жители берегут язык, обычаи и историю своего края.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точки для знакомства с краем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городские площади, набережные и старинные улицы показывают, как развивался центр края. Здесь удобно увидеть архитектуру, памятники и повседневную жизнь жителей.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парки, заповедники и заказники помогают познакомиться с редкими растениями, животными и ландшафтами. Такие места особенно интересны тем, кто любит наблюдать природу.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экспозициях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памятные здания рассказывают об истории региона через экспонаты, фотографии и документы. Они помогают понять, чем край жил раньше и как менялся со временем.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рек, озёр и водохранилищ часто становятся местом прогулок и отдыха. Отсюда хорошо видно, как вода влияет на размещение городов и развитие края.
</a:t>
            </a:r>
            <a:endParaRPr lang="en-US" sz="8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край со временем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обычно возникали там, где были вода, удобные переправы, лес или плодородная земля. Эти места стали основой будущего края.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появился главный город, который стал центром управления, торговли и дорог. Его рост часто определял дальнейшее развитие всей территории.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строились дороги, предприятия и новые кварталы. Край быстрее включался в хозяйственную жизнь страны, а население постепенно росло.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край переживал перемены, связанные с войнами, восстановлением, новыми стройками и изменением жизни людей. Эти события заметно повлияли на его современный облик.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экологические трудности встречаются в крае и какие простые действия помогают беречь природу в повседневной жизни.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меры защиты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зависит и от крупных мер, и от ежедневных привычек: чистоты, экономии ресурсов и аккуратного поведения на природе.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о природе и экологии региона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работы с картой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работе с контурной картой и условными знаками: от общего ориентира к точным подписям.
</a:t>
            </a:r>
            <a:endParaRPr lang="en-US" sz="9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на карте — край в 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можете уверенно находить свой край на карте России и объяснять, как природа, люди, хозяйство и дороги связаны между собой. Изучение края начинается с внимательного взгляда на карту.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2026-07-26T18:11:28Z</dcterms:created>
  <dcterms:modified xsi:type="dcterms:W3CDTF">2026-07-26T18:11:28Z</dcterms:modified>
</cp:coreProperties>
</file>