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чувства, мысли и характер лирического героя?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 лирическом стихотворении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мир чувства и размышления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показывает не событие, а переживание человека. Здесь особенно важен тот, кто говорит в стихотворении: он помогает понять настроение, тему и основную мысль 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художественный образ, созданный в стихотворении. Он выражает чувства и мысли, но не является точной копией самого поэта.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автор может говорить разными голосами: мечтать, грустить, спорить, любить или искать смысл жизни. Поэтому герой всегда определяется по тексту.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его часто называют голосом стихотворения: именно через него читатель слышит интонацию, отношение к миру и внутреннее состояние произведения.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93011"/>
            <a:ext cx="4106400" cy="19565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лирического героя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признаки, по которым можно узнать лирического героя в стихотворении.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раскрывается прежде всего через переживание, а не через подробный сюжет.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лирического героя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путник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героя удобно представить как человека в дороге или у окна. Такой образ передает одиночество, ожидание и внутренний разговор с собой.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Созерцатель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силуэт на фоне неба, моря или зимнего пейзажа. Природа в таких образах помогает показать настроение героя и его размышления.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выражает лирический герой
</a:t>
            </a:r>
            <a:endParaRPr lang="en-US" sz="233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стихотворении чувства нередко сочетаются и меняют друг друга.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обычно любовь, грусть и одиночество; остальные чувства дополняют общий тон стихотворения.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поэзии XIX–XX веков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раскрытия героя в стихотворении
</a:t>
            </a:r>
            <a:endParaRPr lang="en-US" sz="2517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размер делают речь запоминающейся, усиливают чувство и помогают уловить настроение героя в ключевых строках.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создают яркий образ переживания. Через них читатель видит не только предмет, но и отношение героя к нему.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Обращения, риторические вопросы и восклицания делают речь живой, взволнованной и близкой к внутреннему монологу.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и повтор звуков помогают передать состояние души. Они делают стихотворение более музыкальным и выразительным.
</a:t>
            </a:r>
            <a:endParaRPr lang="en-US" sz="12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лирического героя в тексте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стихотворения на основе его языка, образов и интонации.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Пушкина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лирический герой обычно свободный, умный и внутренне собранный. Он ценит дружбу, умеет быть верным и говорит о человеческом достоинстве спокойно и ясно.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этот герой сдержан и благороден: чувство не превращается в шумную драму, а сохраняет тонкость, уважение и душевную меру.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свободе и природе он становится особенно широким по взгляду: размышляет о чести, независимости и красоте мира без резких крайностей.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Лермонтова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лирический герой часто одинок и тревожен. Его волнуют несогласие с несправедливостью, чувство разрыва между мечтой и реальностью, а также поиск собственного пути.
</a:t>
            </a:r>
            <a:endParaRPr lang="en-US" sz="1355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нередко звучит как исповедь: герой говорит прямо, напряженно и очень лично. Это особенно заметно в стихах о дороге, море, небе и далекой свободе.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«Парус», «Тучи», «Выхожу один я на дорогу» раскрываются свобода, одиночество и духовный поиск, которые становятся главными темами этого героя.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Ф. И. Тютчева лирический герой чаще всего размышляет о тайнах мироздания, о силе стихий и о том, что человеческое чувство не всегда поддаётся точному слову.
</a:t>
            </a:r>
            <a:endParaRPr lang="en-US" sz="1564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А. Фета герой тонко улавливает мгновение: свет, тишину, движение воздуха, едва заметные изменения в природе становятся для него главным содержанием переживания.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показывают героя как внимательного созерцателя, который не столько действует, сколько наблюдает, слушает и внутренне откликается на красоту окружающего мира.
</a:t>
            </a:r>
            <a:endParaRPr lang="en-US" sz="151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лирический герой раскрывается через точный образ и настроение: у Тютчева заметнее философская глубина, у Фета — музыкальность, мягкость и мгновенная впечатлительность.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Тютчева и Фета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4187" y="1038300"/>
            <a:ext cx="4015476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 каждого поэта лирический герой имеет свой характер, круг тем и особую интонацию.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каждого поэта узнаётся по характеру речи, настроению и темам, которые для него особенно важны.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XIX века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лирических героев разных поэтов
</a:t>
            </a:r>
            <a:endParaRPr lang="en-US" sz="25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пейзаж в лирике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стихотворении часто помогает понять состояние героя: ночь, снег, ветер или море могут передавать тревогу, покой, тоску или надежду без прямого объяснения.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 человеком изображена природа, она становится отражением его души. В русской поэзии внешний мир нередко звучит как продолжение внутреннего переживания.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героя в стихотворении
</a:t>
            </a:r>
            <a:endParaRPr lang="en-US" sz="261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линии можно заметить, как интонация текста постепенно меняется: от спокойного тона к более напряжённому и затем к новому состоянию.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анализ показывает не события, а движение чувства; именно оно создаёт смысл и эмоциональный центр стихотворения.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лирического стихотворения,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лирического героя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часто говорит короткими, насыщенными смыслом фразами, где важны не подробности, а сила чувства, интонация и точность каждого слова.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Обращения, вопросы и восклицания делают речь доверительной и живой; местоимения «я», «ты», «мы» помогают услышать личный тон высказывания.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стихотворениях звучит внутренний монолог: герой как будто размышляет вслух, признаётся себе в тревоге, надежде, любви или сомнении.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любовной лирике
</a:t>
            </a:r>
            <a:endParaRPr lang="en-US" sz="2877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и разлука
</a:t>
            </a:r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мгновения близости и расставания особенно остро, поэтому его чувства звучат искренне и без лишней сдержанности.
</a:t>
            </a:r>
            <a:endParaRPr lang="en-US" sz="129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стихотворение часто строится как признание или воспоминание, где важны благодарность, сожаление и бережное отношение к прошлому.
</a:t>
            </a:r>
            <a:endParaRPr lang="en-US" sz="119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Ревность и боль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любовь показана через утрату, тревогу или ревность; в таких текстах герой становится уязвимым и особенно эмоционально открытым.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вдохновение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может наполнять героя светом, верой и внутренней силой, поэтому в стихотворении появляются образы тепла, света и сердечной радости.
</a:t>
            </a:r>
            <a:endParaRPr lang="en-US" sz="12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гражданской лирике герой говорит о свободе, долге, родине и справедливости, поэтому его речь звучит убеждённо, собранно и нравственно ответственно.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оценивает не только себя, но и поступки общества, призывая к честности, мужеству и вниманию к судьбе страны.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философской лирике на первый план выходят время, память, жизнь и смерть; герой размышляет не о событии, а о вечных вопросах существования.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выступает как мыслитель и наблюдатель, который пытается понять смысл происходящего и место человека в мире.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гражданской и философской лирике
</a:t>
            </a:r>
            <a:endParaRPr lang="en-US" sz="23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создают образ героя
</a:t>
            </a:r>
            <a:endParaRPr lang="en-US" sz="236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средств помогает поэту не просто назвать чувство, а сделать его видимым, слышимым и запоминающимся для читателя.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выразительными оказываются метафоры и эпитеты: именно они быстрее всего создают настроение и формируют образ лирического героя.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художественных средств в лирике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лирического героя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прочитать стихотворение и понять его общее настроение, не торопясь искать готовый ответ.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говорящего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определяют, кто говорит в тексте, какие слова и местоимения помогают узнать его отношение к миру.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Выделить признаки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отмечают ключевые образы, эмоциональные слова, повторы, вопросы и сравнивают начало стихотворения с финалом.
</a:t>
            </a:r>
            <a:endParaRPr lang="en-US" sz="1461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формулируют характеристику лирического героя, опираясь на конкретные строки и художественные средства.
</a:t>
            </a:r>
            <a:endParaRPr lang="en-US" sz="15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лирического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помогает увидеть в стихотворении живое чувство, мысль и взгляд на мир. Через него поэзия становится ближе и понятнее каждому читателю.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2026-05-19T03:37:49Z</dcterms:created>
  <dcterms:modified xsi:type="dcterms:W3CDTF">2026-05-19T03:37:49Z</dcterms:modified>
</cp:coreProperties>
</file>