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человек в эпоху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XIV–XVI века: люди начинают ценить разум, чувства и собственный выбор; литература меняется вместе с миром.
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Возрождение стало важным этапом для литературы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началось в Италии и усилилось благодаря городам, торговле, образованию и книгопечатанию. Около 1450 года Иоганн Гутенберг создал печатный станок, и книги стали расходиться быстрее. На сцену пришли идеи гуманизма: писатели чаще показывали повседневность, сомнения и поступки героев.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Гуманизм: человек в центре внимания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стал духовным принципом эпохи Возрождения. Он выдвигал на первый план человека: его разум, свободу мысли, образование и право на личный выбор, а не только “правильный” религиозный путь.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ученые внимательно читали античных авторов. В их текстах находили примеры мудрости, красоты речи и уважения к человеческой личности, поэтому античность стала важной школой языка и идей.
</a:t>
            </a:r>
            <a:endParaRPr lang="en-US" sz="1386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гуманизм означал более глубокие характеры: авторы старались понять мотивы поступков, показать внутренние сомнения и борьбу, а также объяснить, почему герой принимает то или иное решение.
</a:t>
            </a:r>
            <a:endParaRPr lang="en-US" sz="1363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— родина Возрождения и новой литературы
</a:t>
            </a:r>
            <a:endParaRPr lang="en-US" sz="2417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 меценаты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Флоренция, Венеция, Рим и другие города Италии превращались в культурные центры. Там жили купцы, ученые, поэты и меценаты, которые поддерживали искусство и издание книг.
</a:t>
            </a:r>
            <a:endParaRPr lang="en-US" sz="1589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культура ценила образованность и красноречие, интересовалась человеком и его жизнью. Поэтому для литературного Возрождения особенно заметны Данте Алигьери, Франческо Петрарка и Джованни Боккаччо.
</a:t>
            </a:r>
            <a:endParaRPr lang="en-US" sz="1441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авторы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росло распространение книг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книгопечатания печатные издания распространялись ускоряющимися темпами, а вместе с этим рос спрос на чтение художественных и научных текстов.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“полки” книг поддержал грамотность и интерес к образованию: чтение становилось более регулярным занятием, а не редким событием.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оценки историков по динамике распространения печатной продукции в Европе (точные цифры в разных источниках различаются).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как образец для писателей Возрождения
</a:t>
            </a:r>
            <a:endParaRPr lang="en-US" sz="239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личность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Возрождения учились у античности видеть в герое не только функцию, но и характер. На этом строилось внимание к мотивам, сомнениям и внутренним решениям персонажей.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 и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античных образцов писатели брали ясность мысли и красоту выражения. Это поддерживало развитие жанров вроде сонета и диалога, где важны ритм и убедительная аргументация.
</a:t>
            </a:r>
            <a:endParaRPr lang="en-US" sz="117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чести и дружбе
</a:t>
            </a:r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сюжеты сочетались с актуальными темами: любовью, дружбой, честью и судьбой. Так произведения становились узнаваемыми, но при этом сохраняли “высокий” культурный уровень.
</a:t>
            </a:r>
            <a:endParaRPr lang="en-US" sz="1094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наблюдение за людьми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идеи помогали писать сатиру и развивать интерес к слабостям человека. Герой в литературе Возрождения чаще действует в реальной среде, где ошибается и учится на опыте.
</a:t>
            </a:r>
            <a:endParaRPr lang="en-US" sz="11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произведениях Возрождения редко бывает “просто счастливой”. Герои переживают, сомневаются, спорят с собой и окружающими. Их чувства проверяются обстоятельствами, поэтому романтика становится историей о выборе и ответственности.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 выбора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верность в текстах эпохи Возрождения сталкиваются с испытаниями: завистью, страхом, выгодой и неверными слухами. Автор показывает, как легко человек может оправдать компромисс, а затем понять его последствия.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верность и цена уступок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нередко пытается сохранить достоинство, но сталкивается с судьбой и обстоятельствами, которые невозможно “угадать”. Важно, что ошибки не скрываются: они становятся частью жизненного опыта и поводом для размышлений.
</a:t>
            </a:r>
            <a:endParaRPr lang="en-US" sz="87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Честь, судьба и человеческие ошибки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Возрождения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94" y="1128900"/>
            <a:ext cx="3374211" cy="2773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Возрождения и их вклад в литературу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ключевых авторах, их главных произведениях и том, чему они научили европейскую литературу.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направление очевидно: литература всё чаще показывает живого человека — его мысли, чувства, противоречия и выбор.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произведениям и авторам: общеизвестные сведения из школьных курсов и справочников по истории литературы.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Данте, Петрарка, Боккаччо: начало новой европейской литературы
</a:t>
            </a:r>
            <a:endParaRPr lang="en-US" sz="1887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в «Божественной комедии» соединяет средневековые представления о мире с новыми размышлениями о ценности человека. Личное переживание героя становится важной частью истории.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 прославился сонетами к Лауре: в них личные переживания подаются как достойная тема. Чувство любви получает глубину и становится способом понять себя.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Боккаччо в «Декамероне» показывает людей разных сословий. Новеллы строятся на поступках, хитрости, смелости и ошибках, то есть на том, как характер проявляется в жизни.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авторы закрепили новый принцип: литература может говорить о живом человеке и его судьбе, а не только повторять “правильные” ответы. Так европейская проза и поэзия получили новое содержание.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мировоззрение в эпоху Возрождения
</a:t>
            </a:r>
            <a:endParaRPr lang="en-US" sz="245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последовательность, объясняющая переход к новым темам и языку в литературе.
</a:t>
            </a:r>
            <a:endParaRPr lang="en-US" sz="144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Шекспир: человек со сложным внутренним миром
</a:t>
            </a:r>
            <a:endParaRPr lang="en-US" sz="2505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показал героев, в которых рядом живут сила, сомнение и страсть, а решения рождаются в борьбе чувств и разума. В результате персонажи становятся узнаваемыми и живыми.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трагедиях «Гамлет», «Ромео и Джульетта», «Отелло», «Король Лир» сталкиваются разные ценности: чувство и долг, любовь и вражда, верность и ревность. Каждое столкновение подталкивает героя к выбору.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сделал внутренний мир психологически глубоким: речь персонажей меняется вместе с их настроением и мыслями. Так драматургия стала важной частью мировой литературы.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и образ Дон Кихота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«Дон Кихот» Мигель де Сервантес создал образ человека, который искренне верит в рыцарские идеалы и живет мечтой. Дон Кихот смешон и трогателен одновременно: он стремится делать добро, но часто не понимает реальность.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 действует Санчо Панса — более практичный и «земной» персонаж, который по-своему оценивает происходящее. Их различия помогают увидеть столкновение мечты и жизни и делают историю объемной.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литературы Возрождения в Европе
</a:t>
            </a:r>
            <a:endParaRPr lang="en-US" sz="289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разных стран общий интерес к человеку проявлялся через разные жанры: где-то сильнее звучала лирика, где-то — сатира или драматургия.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поддерживает главный вывод: идеи Возрождения развивались не только в Италии, а распространялись и закреплялись в национальных традициях Европы.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авторскому описанию центров Возрождения (Италия, Испания, Англия, Франция, Германия, Нидерланды); точные количественные данные не приведены.
</a:t>
            </a:r>
            <a:endParaRPr lang="en-US" sz="96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1450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середины XV века чтение и обучение быстрее включались в жизнь общества благодаря распространению печатной книги.
</a:t>
            </a:r>
            <a:endParaRPr lang="en-US" sz="138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становились доступнее рукописных, которые приходилось переписывать вручную. Это подталкивало рост школ, библиотек и числа образованных читателей.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из предоставленного материала: изобретение и распространение книгопечатания в середине XV века.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743" y="1128900"/>
            <a:ext cx="2593714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 Возрождение: сравнение взглядов на человека и литературу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сместило фокус на реальный внутренний опыт человека: литература стала менее назидательной и более близкой к жизненным переживаниям.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предоставленному описанию (без конкретных статистических данных).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сопоставляет, как менялись представления о личности, источниках знаний, героях, темах и художественной манере.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новые ценности эпохи
</a:t>
            </a:r>
            <a:endParaRPr lang="en-US" sz="2757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Возрождения выше ценились образование, личные способности и умение добиваться результата в деле. Поэтому купцы, ремесленники и ученые чаще становились заметными людьми.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благосостояния отражался и в быту: в домах появлялись книги, картины, предметы комфорта и украшения. Это показывало вкус семьи и ее положение в обществе.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перемены заметны в литературе: авторы чаще вводили бытовые детали и наблюдения за повседневными ситуациями. Разговорная манера и живые диалоги делали тексты ближе читателю.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ценности закрепляли идею, что человек влияет на собственную судьбу через знания и труд. Поэтому в произведениях усиливалась тема выбора и ответственности.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культуре Возрождения
</a:t>
            </a:r>
            <a:endParaRPr lang="en-US" sz="265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возможности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в эпоху Возрождения было неравным: многие оставались в рамках семейных обязанностей и зависели от взглядов своего окружения. При этом отдельным женщинам удавалось получить образование и участвовать в культурной жизни.
</a:t>
            </a:r>
            <a:endParaRPr lang="en-US" sz="1422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литературе и живописи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женщины писали стихи, вели переписку с учеными и поддерживали художников и поэтов при дворах. В литературе и живописи чаще появлялись женские портреты, образы возлюбленных, матерей и героинь.
</a:t>
            </a:r>
            <a:endParaRPr lang="en-US" sz="1439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произведения Возрождения
</a:t>
            </a:r>
            <a:endParaRPr lang="en-US" sz="283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идет не о едином стиле, а о сходных целях: показать характер, жизненные конфликты и последствия поступков. Поэтому Петрарка, Боккаччо, Шекспир и Сервантес близки по смыслу.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признаки на диаграмме, видно ядро «гуманистического» подхода: личность, ее сомнения и решения становятся центральными, а античные опоры помогают выразить эти идеи.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предоставленного материала; конкретные числовые значения не указаны, поэтому шкала носит иллюстративный характер.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Возрождения в мировой литературе
</a:t>
            </a:r>
            <a:endParaRPr lang="en-US" sz="271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влияния эпохи на жанры, темы и представление о ценности личности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8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эпоха, которая открыла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изменила представление о человеке, литературе и мире: на первом плане оказались личность, разум, чувства, свобода выбора и достоинство. Поэтому герои стали сложнее и ближе к реальности.
</a:t>
            </a:r>
            <a:endParaRPr lang="en-US" sz="418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2026-05-15T05:04:25Z</dcterms:created>
  <dcterms:modified xsi:type="dcterms:W3CDTF">2026-05-15T05:04:25Z</dcterms:modified>
</cp:coreProperties>
</file>