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в природе и 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организмы, влияющие на экосистемы и здоровье человека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нельзя увидеть без микроскопа, но их роль огромна: они двигаются, питаются, размножаются, участвуют в цепях питания и могут быть как полезными, так и опасными для 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простейших вокруг нас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простейших и основные признаки жизни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весь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простейшего состоит из одной клетки, которая одновременно выполняет все жизненные функции: питание, движение, дыхание, выделение и размножение.
</a:t>
            </a:r>
            <a:endParaRPr lang="en-US" sz="1403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простейших есть ядро, цитоплазма, клеточная мембрана и сократительные вакуоли, помогающие поддерживать водный баланс внутри клетки.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перемещения разные виды используют жгутики, реснички или ложноножки. Эти приспособления помогают искать пищу и уходить от неблагоприятных условий.
</a:t>
            </a:r>
            <a:endParaRPr lang="en-US" sz="1478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простейшие размножаются простым делением клетки надвое. Так одна особь быстро даёт начало двум новым организмам.
</a:t>
            </a:r>
            <a:endParaRPr lang="en-US" sz="154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Цисты для 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 ухудшении условий образуют цисты — плотные защитные оболочки, которые помогают пережить холод, засуху или нехватку пищи.
</a:t>
            </a:r>
            <a:endParaRPr lang="en-US" sz="15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инфузория как примеры разных способов жизни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движется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перемещается с помощью ложноножек, меняя форму тела. Такой способ движения помогает ей медленно передвигаться и захватывать пищу.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всей поверхностью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окружает пищевую частицу клеточной мембраной и поглощает её целиком. Пища переваривается внутри клетки, без отдельных органов.
</a:t>
            </a:r>
            <a:endParaRPr lang="en-US" sz="1709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с ресничками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быстро движется благодаря множеству ресничек. Они работают согласованно и позволяют организму менять направление движения.
</a:t>
            </a:r>
            <a:endParaRPr lang="en-US" sz="1719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ядра и одна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инфузории есть большое и малое ядро, а у амёбы — один клеточный организм без сложных органов. Оба вида хорошо показывают разнообразие простейших.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простейших в природе
</a:t>
            </a:r>
            <a:endParaRPr lang="en-US" sz="31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простейшие участвуют сразу в нескольких природных процессах, а не выполняют только одну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поддержание жизни в водоёмах и почве через питание и разложение органики.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 урока, 2026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как звено пищевых цепей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Дафнии, циклопы, личинки насекомых и мальки рыб питаются простейшими. Поэтому микроскопические организмы становятся важным источником пищи для многих обитателей водоёмов.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мелких животных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простейшие поедают бактерии, одноклеточные водоросли и мелкие органические частицы. Так они связывают самые маленькие формы жизни с более крупными животными.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микромира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простейших питание многих мелких животных нарушается, а водная экосистема становится менее устойчивой. Их присутствие поддерживает равновесие в природных водоёмах.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endParaRPr lang="en-US" sz="137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соединяют микромир бактерий и микроводорослей с организмами, которых уже можно увидеть невооружённым глазом. Это делает их незаменимым звеном пищевых цепей.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 цепи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простейших в разложении органики и круговороте веществ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ускоряют распад органических остатков, перерабатывая микроскопические частицы в более простые соединения. Благодаря этому вещества легче возвращаются в окружающую среду.
</a:t>
            </a:r>
            <a:endParaRPr lang="en-US" sz="167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их жизнедеятельности в круговорот включаются углерод, азот и минеральные вещества. Эти элементы снова становятся доступными бактериям, грибам и растениям.
</a:t>
            </a:r>
            <a:endParaRPr lang="en-US" sz="1775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почве и иле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роль простейших в почве и донных отложениях, где они перерабатывают остатки живых организмов и поддерживают обмен веществ между разными группами обитателей.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деятельность способствует естественному самоочищению воды и почвы. Чем активнее работают микроскопические организмы, тем быстрее среда освобождается от части органических загрязнений.
</a:t>
            </a:r>
            <a:endParaRPr lang="en-US" sz="17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простейших: сравнение примеров
</a:t>
            </a:r>
            <a:endParaRPr lang="en-US" sz="27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один и тот же тип организмов может быть полезным в природе или опасным для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зависит от образа жизни: свободноживущие приносят пользу, паразитические вызывают болезни.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простейших с другими организмами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живут в кишечнике животных и помогают переваривать пищу, особенно растительные вещества и клетчатку, которые труднее расщеплять.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жвачных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жвачных животных такие организмы также повышают эффективность пищеварения. Это помогает лучше получать энергию из растительной пищи.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термитов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термитов симбиотические простейшие помогают использовать древесную пищу, улучшая её переработку и усвоение питательных веществ в организме хозяина.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Выгода для обеих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получают пищу и защиту, а хозяин — помощь в переваривании. Симбиоз показывает, что микроскопические организмы могут быть полезными партнёрами.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простейшие становятся паразитами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заражения, развитие болезни и распространение инфекции.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263 млн
</a:t>
            </a:r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случаев малярии было зарегистрировано в мире, что показывает масштаб угрозы для стран с тёплым климатом.
</a:t>
            </a:r>
            <a:endParaRPr lang="en-US" sz="9932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остаётся одной из самых опасных паразитарных инфекций: болезнь быстро распространяется через укусы комаров и требует ранней профилактики.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Organization, World Malaria Report 2024 (оценка за 2023 год)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и кишечные заболевания
</a:t>
            </a:r>
            <a:endParaRPr lang="en-US" sz="2625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поселяются в тонком кишечнике человека и мешают нормальной работе пищеварения. Они питаются за счёт хозяина, поэтому ослабляют организм и ухудшают самочувствие.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заражение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паразит попадает в организм с загрязнённой водой, немытыми овощами и фруктами или через грязные руки. Опасность особенно велика при нарушении санитарных правил.
</a:t>
            </a:r>
            <a:endParaRPr lang="en-US" sz="1622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может вызывать боли в животе, тошноту, вздутие и расстройство стула. У детей болезнь нередко приводит к снижению аппетита и ухудшению усвоения питательных веществ.
</a:t>
            </a:r>
            <a:endParaRPr lang="en-US" sz="168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Лямблиоз показывает, что даже микроскопический организм способен заметно повлиять на здоровье человека. Поэтому чистая вода и личная гигиена имеют решающее значение.
</a:t>
            </a:r>
            <a:endParaRPr lang="en-US" sz="17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простейшими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чаще связано с бытовыми и пищевыми привычками, поэтому профилактика начинается с чистой воды, мытья рук и аккуратного обращения с продуктами.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пути, связанные с водой и руками: они легче всего переносят цисты и другие формы простейших.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 и санитарной профилактики
</a:t>
            </a:r>
            <a:endParaRPr lang="en-US" sz="15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0575" y="15875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 науке и медицине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и инфузория помогают изучать основные свойства живой клетки: движение, питание, выделение и деление. Их удобно наблюдать под микроскопом на школьных и лабораторных занятиях.
</a:t>
            </a:r>
            <a:endParaRPr lang="en-US" sz="1527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простейших используют для оценки состояния водоёмов. По наличию отдельных видов судят о чистоте воды, количестве бактерий и степени загрязнения среды.
</a:t>
            </a:r>
            <a:endParaRPr lang="en-US" sz="1552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помогают биологам понимать, как устроены одноклеточные организмы и как они реагируют на изменения условий. Это делает их важными объектами исследований в школе и науке.
</a:t>
            </a:r>
            <a:endParaRPr lang="en-US" sz="14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как индикаторы состояния среды
</a:t>
            </a:r>
            <a:endParaRPr lang="en-US" sz="2884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простейшие помогают судить о чистоте воды, составе почвы и санитарном состоянии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простейших отражает условия среды: одни виды связаны с чистой водой, другие — с избытком органики или нарушением санитарии.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15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 аквариумах и природных водоёмах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корма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аквариуме и водоёме в воду попадают остатки пищи, органические частицы и бактерии. Это создаёт условия для жизни простейших, которые быстро включаются в обмен веществ.
</a:t>
            </a:r>
            <a:endParaRPr lang="en-US" sz="1213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популяции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избытке корма и загрязнении воды простейшие могут размножаться особенно активно. Их численность возрастает, и равновесие в водной среде начинает нарушаться.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устойчивом водоёме простейшие помогают перерабатывать микрочастицы, регулируют численность бактерий и связывают между собой разные звенья экосистемы.
</a:t>
            </a:r>
            <a:endParaRPr lang="en-US" sz="12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защищается от болезней, вызываемых простейшими
</a:t>
            </a:r>
            <a:endParaRPr lang="en-US" sz="2494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 мылом снижает риск попадания паразитов в организм. Особенно важно соблюдать это правило перед едой, после улицы и после контакта с животными.
</a:t>
            </a:r>
            <a:endParaRPr lang="en-US" sz="1482" dirty="0"/>
          </a:p>
        </p:txBody>
      </p:sp>
      <p:sp>
        <p:nvSpPr>
          <p:cNvPr id="14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питья лучше использовать кипячёную или хорошо отфильтрованную воду. Это помогает уничтожить или удалить формы простейших, которые могут сохраняться в воде.
</a:t>
            </a:r>
            <a:endParaRPr lang="en-US" sz="1325" dirty="0"/>
          </a:p>
        </p:txBody>
      </p:sp>
      <p:sp>
        <p:nvSpPr>
          <p:cNvPr id="15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нужно тщательно мыть, а пищу — правильно термически обрабатывать. Так уменьшается вероятность заражения через еду и бытовые поверхности.
</a:t>
            </a:r>
            <a:endParaRPr lang="en-US" sz="1348" dirty="0"/>
          </a:p>
        </p:txBody>
      </p:sp>
      <p:sp>
        <p:nvSpPr>
          <p:cNvPr id="16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комаров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регионах, где встречается малярия, важны москитные сетки, репелленты и другие меры против укусов комаров. Это особенно необходимо в тёплом климате.
</a:t>
            </a:r>
            <a:endParaRPr lang="en-US" sz="1466" dirty="0"/>
          </a:p>
        </p:txBody>
      </p:sp>
      <p:sp>
        <p:nvSpPr>
          <p:cNvPr id="17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санитарии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жилья, исправные санитарные условия и внимательное отношение к личной гигиене уменьшают риск лямблиоза, амёбиаза и других инфекций, вызванных простейшими.
</a:t>
            </a:r>
            <a:endParaRPr lang="en-US" sz="13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значение простейших особенно велико
</a:t>
            </a:r>
            <a:endParaRPr lang="en-US" sz="30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среде простейшие выполняют свою работу: в воде участвуют в пищевых связях, в почве — в переработке остатков, а у человека связаны со здоровьем.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они имеют там, где сильнее всего влияют на обмен веществ, устойчивость экосистем и состояние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биологии; сравнительная схема по ролям простейших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простейших: польза и риск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образ жизни простейших определяет их значение для природы и человека.
</a:t>
            </a:r>
            <a:endParaRPr lang="en-US" sz="14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простейшие важны для природы и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незаметны, но их роль огромна: они поддерживают экосистемы, помогают круговороту веществ и влияют на здоровье. Изучая их, мы лучше понимаем связь между микромиром и жизнью человека.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2026-06-01T12:23:02Z</dcterms:created>
  <dcterms:modified xsi:type="dcterms:W3CDTF">2026-06-01T12:23:02Z</dcterms:modified>
</cp:coreProperties>
</file>