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факты и впечатления превращаются в живой текст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и путевые заметки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заметки рассказывают о поездке так, чтобы читатель не только узнал маршрут, но и почувствовал настроение автора, увидел места его глазами и запомнил самые яркие детали.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слове: от факта к впечатлению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публицистического стиля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 сообщает реальные сведения, но не скрывает авторского отношения. Факты здесь соседствуют с оценочными словами, поэтому сообщение звучит одновременно точно и выразительно.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ясно показывает, что он думает о событии, месте или проблеме. Читатель сразу понимает точку зрения, а не догадывается о ней по намёкам.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нередко встречаются риторические вопросы, призывы и обращения. Они помогают вовлечь читателя и сделать сообщение более живым и убедительным.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чаще всего связан с общественно важными темами: культурой, историей, событиями, жизнью людей. Поэтому текст не только описывает, но и побуждает задуматься.
</a:t>
            </a:r>
            <a:endParaRPr lang="en-US" sz="905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характерны яркие, но уместные слова, которые усиливают впечатление. Они не заменяют факты, а помогают лучше понять их значение и эмоциональный смысл.
</a:t>
            </a:r>
            <a:endParaRPr lang="en-US" sz="9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 путевых заметках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Очевидец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пишет о том, что действительно видел сам, поэтому его текст вызывает доверие. Он не пересказывает чужие слова, а делится собственными наблюдениями и впечатлениями.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наблюдатель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путевых заметках важна способность замечать подробности: цвет улиц, движение людей, особенности пейзажа, звучание города. Именно эти наблюдения делают текст живым и точным.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 скрывает своих чувств: удивления, восхищения, интереса или спокойной задумчивости. Благодаря этому заметки становятся не сухим сообщением, а рассказом с характером.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названий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ярком описании нельзя искажать факты. Названия городов, улиц, музеев, рек, даты и маршрут должны быть сохранены точно, чтобы текст оставался достоверным.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и другие стили речи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путевые заметки отличаются от текстов других стилей и почему они относятся именно к публицистической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заметки ближе к публицистическому стилю, потому что соединяют достоверные факты, авторскую оценку и выразительность.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признаков функциональных стилей речи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путевые заметки интересными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автор выбирает детали, тем легче читателю представить маршрут и почувствовать атмосферу поездки.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наблюдения и личные впечатления; именно они задают тексту живость, а факты и цитаты поддерживают достоверность.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элементов текста, без привязки к конкретной публикации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путевых заметок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обычно открывается указанием места, времени или причины поездки. Это помогает сразу понять, откуда начинается путь и какое настроение задаёт автор.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52478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описание движения: поезд, автобус, прогулка, переход через площадь или подъём в горы. Здесь особенно важны детали, которые показывают путь.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28967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части текста строится основное содержание: автор рассказывает о памятниках, музеях, улицах, людях и событиях, которые запомнились сильнее всего.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00862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фактов и наблюдений автор отмечает, что удивило, порадовало или заставило задуматься. Личное впечатление связывает все эпизоды в единый рассказ.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72769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звучит вывод о значении места, его особенностях и том, что осталось в памяти. Финал помогает понять главный смысл заметок.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создаются путевые заметки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текстом от замысла до готового материала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90053" y="2433657"/>
            <a:ext cx="1890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в путевых заметках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 яркие определения помогают передать настроение места: тихая набережная, шумный рынок, узкая улица, солнечный двор. Они делают описание живым, но не перегружают его.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позволяют читателю быстрее представить увиденное. Автор может сопоставить площадь с театральной сценой, а дорогу — с лентой, уходящей вдаль.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добавляют тексту образность и глубину. Они помогают показать не только внешний вид места, но и его особую атмосферу, например оживление города или тишину парка.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ряды и глаголы движения передают динамику путешествия: мы шли, поднимались, поворачивали, останавливались. Благодаря этому маршрут ощущается как последовательное действие.
</a:t>
            </a:r>
            <a:endParaRPr lang="en-US" sz="967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и названия достопримечательностей создают эффект присутствия. Когда в тексте названы улицы, музеи, реки или горы, читатель легче доверяет рассказу и мысленно следует за автором.
</a:t>
            </a:r>
            <a:endParaRPr lang="en-US" sz="9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 основа впечатления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короткое наблюдение лучше всего передаёт настроение: звон трамвая, мокрые ступени, запах моря или яркая вывеска у вокзала сразу создают образ места.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важна потому, что соединяет точность наблюдения с личным переживанием. Она показывает, что автор не просто смотрит вокруг, а действительно чувствует увиденное.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одну выразительную подробность, текст станет более цельным. Читатель запомнит не всё описание подряд, а именно ту черту, которая лучше всего передаёт атмосферу.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деталь помогает избежать сухости и общих фраз. Даже короткое замечание о шумной площади или тихой улице делает путевые заметки наглядными и убедительными.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выражаются в путевых заметках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таких текстах помогают читателю не только узнать о поездке, но и почувствовать атмосферу увиденного места.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удивление и восхищение: именно они делают путевые заметки живыми, а любопытство и ностальгия уточняют авторское настроение.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урока о жанре путевых заметок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элементы путевых заметок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помогает сделать рассказ о поездке точным, живым и понятным.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«Публицистический стиль. Путевые заметки»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Маршрут, факт и оценка работают вместе: один элемент сообщает, другой уточняет, третий раскрывает отношение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вымысел: границы жанра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заметки рождаются из настоящей поездки, поэтому автор описывает увиденное лично, а не пересказывает чужие слухи или придумывает события.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названий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правильно писать имена, даты, названия городов, улиц, рек и музеев: любая неточность сразу снижает доверие к тексту.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Допустима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Сравнения, эпитеты и яркие оценки допустимы, если они помогают передать впечатление, а не заменяют собой реальные факты и наблюдения.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жанра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путевые заметки соединяют правду, наблюдательность и живой язык. Именно это делает их интересными и надёжными для читателя.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авторский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удивляться, радоваться или сомневаться, но его чувства не должны искажать действительность или делать описание вымышленным.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абзац сразу задаёт направление текста и помогает читателю понять, что именно автор увидел и почему это путешествие запомнилось.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особенно важны в начале путевых заметок: время, место и настроение поездки.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по композиции путевых заметок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как структура текста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помогает не терять ход поездки и связывать отдельные эпизоды в один цельный рассказ.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делает заметки понятными: читатель легко следит за движением автора и видит, как рождается итоговое впечатление.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композиции по учебному материалу о путевых заметках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заметка: кратко и по делу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Газетный текст о поездке обычно напоминает аккуратный репортаж: в нём мало лишних подробностей, зато есть точные названия мест и событий. Читатель быстро понимает, где был автор и что показалось ему важным.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Блог: маршрут с личным голосом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блоге рядом с текстом легко представить экран телефона, карту и фотографии с дороги. Автор не только сообщает факты, но и делится бытовыми деталями, поэтому поездка выглядит почти как разговор с другом.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газетная публикация, и блог держатся на конкретике: названии города, улице, музее, дороге. Разница в подаче заметна сразу, но в обоих случаях сохраняются наблюдение, достоверность и интерес к реальному месту.
</a:t>
            </a:r>
            <a:endParaRPr lang="en-US" sz="1067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заметки в газетах и блогах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 путевых заметок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текста по ключевым признакам жанра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22703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67376" y="3841198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67376" y="2431325"/>
            <a:ext cx="220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 для путевых заметок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по старым улицам позволяет соединить маршрут, историю и наблюдения за домами, площадями и памятниками, которые особенно хорошо запоминаются школьникам.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по Волге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заметки о речной поездке помогают описать берега, пристани, теплоход и смену пейзажей, а также передать настроение движения по большой реке.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похода даёт возможность показать дорогу, погоду, трудности подъёма и яркие детали природы, которые делают рассказ живым и наглядным.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под открытым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тема объединяет исторические сведения, маршрут по территории и личное впечатление от предметов, построек и атмосферы прошлой эпохи.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 поезде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поезде удобна для наблюдений: можно описать вокзал, вагон, смену станций и короткие разговоры, которые сопровождают дорогу.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удачным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какие признаки усиливают путевые заметки, а какие делают их слабее.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текст опирается на точность, наблюдательность и ясную композицию; слабый теряет доверие из-за неточностей, повторов и излишнего вымысла.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признаков путевых заметок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путевых заметок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заметки учат видеть реальный мир внимательно и точно. Они соединяют факт, личное впечатление и выразительный язык, поэтому особенно хорошо показывают силу публицистического стиля.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2026-05-28T08:50:47Z</dcterms:created>
  <dcterms:modified xsi:type="dcterms:W3CDTF">2026-05-28T08:50:47Z</dcterms:modified>
</cp:coreProperties>
</file>