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России: крупнейшее государство Евразии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более 17,1 млн км² и имеет границу свыше 60 тысяч километров.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границ важна для географии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граница отделяет одну страну от другой и помогает понять размеры, положение и соседей. Для России это особенно заметно: большие расстояния, природные зоны и выход к морям напрямую влияют на транспорт и безопасность.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 Россия граничит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соседи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суше Россия граничит с 14 государствами: Норвегией, Финляндией, Эстонией, Латвией, Литвой, Польшей, Беларусью, Украиной, Грузией, Азербайджаном, Казахстаном, Китаем, Монголией и КНДР.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соседи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России проходят с США и Японией. Поэтому граница здесь определяется не только береговой линией, но и морскими районами, где действуют правила пересечения и контроля.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вокруг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охватывает почти всю западную, южную и восточную часть России. Граница становится важной ориентировкой для путешествий, хозяйственной деятельности и работы транспорта.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рубежей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одновременно имеет сухопутные и морские участки границы. Это влияет на то, как организуются проверки и наблюдение, а также на то, какие маршруты чаще всего используются людьми.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694" y="1406674"/>
            <a:ext cx="4578453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распределены по периметру границ: Россия окружена странами почти со всех сторон, а часть контактов носит морской характер.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государствам-соседям России (на основе перечня соседних государств, указанного в описании к слайдам).
</a:t>
            </a:r>
            <a:endParaRPr lang="en-US" sz="106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страны расположены рядом с Россией с разных сторон и чем отличается соседство в каждом направлении.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по направлениям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иллюстрация (точные значения длины границ по странам в заданном описании не приведены).
</a:t>
            </a:r>
            <a:endParaRPr lang="en-US" sz="854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протяжённые границы России
</a:t>
            </a:r>
            <a:endParaRPr lang="en-US" sz="276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протяжённые сухопутные участки приходятся на соседей в Центральной и Восточной Азии, а самые короткие — на отдельные участки у северо-запада и на востоке.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основная часть сухопутного соседства России сосредоточена в Азии, а протяжённость связей сильно различается по направлениям.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Северного Ледовитого океана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границы России проходят по морям Северного Ледовитого океана: Баренцеву, Карскому, Лаптевых, Восточно-Сибирскому и Чукотскому. Эти районы находятся в арктическом климате, где много льда.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Арктики и Северный морской путь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акватории связана с суровыми условиями плавания. Здесь важна деятельность по обеспечению судоходства и развитию Северного морского пути, от которого зависят перевозки и безопасность маршрутов.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морские рубежи России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границы и связь с Европой
</a:t>
            </a:r>
            <a:endParaRPr lang="en-US" sz="2743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часть границ России проходит рядом с европейскими странами: Норвегией, Финляндией, Эстонией, Латвией, Литвой, Польшей и Беларусью.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районе сосредоточены важные автомобильные и железнодорожные пути. Через них удобно перевозить людей и грузы, особенно когда нужно быстро соединять регионы.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 деловые связи здесь тоже играют заметную роль: соседство упрощает обмен товарами и сотрудничество, а граница становится не только рубежом, но и точкой контакта.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 охраняется государственная граница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Сухопутные, морские и воздушные участки имеют свои правила, а общий принцип включает оформление и контроль на границе.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рубежи России проходят через районы Кавказа, степей и горных территорий. Здесь расположены границы с Грузией, Азербайджаном, Казахстаном, Монголией и Китаем.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граница идёт по природным ориентирам: горам, рекам и озёрам. Такие участки обычно хорошо различимы на местности и служат естественными линиями раздела.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Труднодоступные территории усложняют контроль и наблюдение. Поэтому важную роль играют подготовленные маршруты, служебные объекты и постоянная оценка обстановки.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странами на юге тоже неодинакова: где есть удобные пути, там больше контактов, а где ландшафт сложный, контакты ограничены природой и расстояниями.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границы России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Россия имеет огромные морские пространства и выходит к Тихому океану. Здесь расположены Чукотка, Камчатка и Курильские острова, а граница во многом определяется акваториями.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морю Россия соседствует с США и Японией. Поэтому на восточных рубежах важны морские маршруты, безопасность судоходства и работа служб контроля на портовых территориях.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границы и выход к Тихому океану
</a:t>
            </a:r>
            <a:endParaRPr lang="en-US" sz="228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визуализация, без указания точных долей. Данные: общие сведения о типах границы (без расчётов долей).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границ России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разные способы проведения государственной границы: по суше, по морским пространствам и на отдельных водных участках рек и озёр.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основной объём связей и контроля приходится на сушу и моря, а водные участки дополняют картину.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36" y="1518350"/>
            <a:ext cx="5069778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«рисовать» границу: горы и воды дают устойчивые ориентиры, особенно в труднодоступных районах.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географии России. (Конкретные участки зависят от международных договоров.)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на границах России
</a:t>
            </a:r>
            <a:endParaRPr lang="en-US" sz="262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природа создаёт чёткие препятствия или ориентиры, линия границы часто следует за ними — так проще обозначать участок и обеспечивать наблюдение.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границы России в истории
</a:t>
            </a:r>
            <a:endParaRPr lang="en-US" sz="2535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государство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изменения связаны с расширением владений и укреплением центров власти. Со временем менялись направления расселения и характер контактов с соседями.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территория и внешние линии неоднократно уточнялись войнами и международными договорами. Это затрагивало как западные, так и южные рубежи.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образования СССР границы перестраивались в результате новых государственно-территориальных решений. Существенные изменения также связаны с послевоенным устройством Европы и Азии.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 (после 1991 года)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начались новые договорные этапы и оформлялись современные линии на карте. История границ показывает, как менялись отношения с соседними странами.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города и регионы России
</a:t>
            </a:r>
            <a:endParaRPr lang="en-US" sz="264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Калининград: граница рядом и море вокруг
</a:t>
            </a:r>
            <a:pPr algn="l" indent="0" marL="0">
              <a:lnSpc>
                <a:spcPct val="90000"/>
              </a:lnSpc>
              <a:buNone/>
            </a:pPr>
            <a:r>
              <a:rPr lang="en-US" sz="2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город расположен в эксклавном положении, поэтому граница ощущается особенно близко. Здесь важны транспортные коридоры и логистика: поезда и автодороги связывают регион с соседями. Пейзаж побережья и портовая инфраструктура хорошо подходят для иллюстрации темы приграничной повседневности.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и Арктика: суровые рубежи на севере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тематика в Арктике связана с сезонностью, длинными дистанциями и работой в морских условиях. Мурманск играет роль морских ворот и точки притяжения для судоходства. Для изображения подойдут портовые виды и северное небо, отражающие сложность охраны рубежей.
</a:t>
            </a:r>
            <a:endParaRPr lang="en-US" sz="961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и Дальний Восток: связи через Тихий океан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Владивостока границы «включают» море: город смотрит на Тихий океан и на маршруты, ведущие к соседним государствам. Здесь заметна роль портов, контроля пересечения и международной торговли. Визуально хорошо работают набережные, виды бухты и транспортные узлы региона.
</a:t>
            </a:r>
            <a:endParaRPr lang="en-US" sz="96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города и регионы России
</a:t>
            </a:r>
            <a:endParaRPr lang="en-US" sz="264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сравнительная визуализация по направлениям связей. Конкретные количественные показатели не указаны.
</a:t>
            </a:r>
            <a:endParaRPr lang="en-US" sz="789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России с соседними странами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поддерживается не только территориальной близостью: на практике сильнее всего работают торговые потоки, транспорт и регулярные маршруты.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экономические и транспортные связи часто оказываются решающими наряду с географией.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523" y="1424304"/>
            <a:ext cx="443700" cy="3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1230" y="14107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безопасность страны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документов и оснований въезда помогает отсекать нарушения и предотвращать незаконные пересечения. Контроль организован на пунктах пропуска и по установленным процедурам.
</a:t>
            </a:r>
            <a:endParaRPr lang="en-US" sz="1408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заставы
</a:t>
            </a:r>
            <a:pPr algn="l" indent="0" marL="0">
              <a:lnSpc>
                <a:spcPct val="90000"/>
              </a:lnSpc>
              <a:buNone/>
            </a:pPr>
            <a:r>
              <a:rPr lang="en-US" sz="4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Заставы и другие подразделения обеспечивают наблюдение за участками границы. Они реагируют на сообщения о подозрительных действиях и поддерживают порядок на рубежах.
</a:t>
            </a:r>
            <a:endParaRPr lang="en-US" sz="1408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патрули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море контроль дополняется патрулированием и наблюдением за судами. Это важно из-за большого расстояния и особенностей судоходства.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наблюдение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 и другие средства помогают следить за обстановкой на протяжённых участках. Это повышает оперативность и качество решений по безопасности.
</a:t>
            </a:r>
            <a:endParaRPr lang="en-US" sz="1475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 пограничном пункте
</a:t>
            </a:r>
            <a:pPr algn="l" indent="0" marL="0">
              <a:lnSpc>
                <a:spcPct val="90000"/>
              </a:lnSpc>
              <a:buNone/>
            </a:pPr>
            <a:r>
              <a:rPr lang="en-US" sz="26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типовую последовательность процедур на наземных и морских направлениях по этапам контроля и решения о пропуске.
</a:t>
            </a:r>
            <a:endParaRPr lang="en-US" sz="26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границах России
</a:t>
            </a:r>
            <a:endParaRPr lang="en-US" sz="271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на стыке Европы и Азии, поэтому её границы связывают два материка. Это делает карты приграничных территорий особенно наглядными и помогает понять географию страны.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участки проходят по малонаселённым районам: в Арктике и на больших пространствах Дальнего Востока. Там природные условия сильнее влияют на быт, дороги и работу служб.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необычных мест — морские участки, острова и районы с ограниченной доступностью. Линия границы тесно связана с морской навигацией и наблюдением за акваториями.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России меняется не только в наши дни: история договоров и территориальных решений оставила след в том, где сегодня проходят линии на карте. Поэтому география границ — часть большой истории.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карта-диаграмма: отражает концентрацию типов участков без точных измерений.
</a:t>
            </a:r>
            <a:endParaRPr lang="en-US" sz="89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участки границы
</a:t>
            </a:r>
            <a:endParaRPr lang="en-US" sz="219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показано, как большая протяжённость России сочетает плотные связи на юге и западе с протяжёнными морскими рубежами на севере и востоке.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распределение подчёркивает вытянутую форму страны и роль морей как ключевых «коридоров» приграничного взаимодействия.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России — это география в действии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отражают её размеры, положение между Европой и Азией и соседство с 18 государствами. Они связаны с безопасностью, экономикой, транспортом и жизнью приграничных регионов.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2026-05-11T18:25:01Z</dcterms:created>
  <dcterms:modified xsi:type="dcterms:W3CDTF">2026-05-11T18:25:01Z</dcterms:modified>
</cp:coreProperties>
</file>