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отдыхали люди раньше и сейчас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помогает людям радоваться, общаться и набираться сил.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отдых менялся со временем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свободного времени было мало, а развлечений — ещё меньше. Сегодня есть парки, кино и гаджеты, но людям по-прежнему нужны движение, общение, тишина и хорошее настроение.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отдых: тихо, спокойно, уютно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дети и взрослые читали книги, играли в настольные игры и слушали сказки. Такие занятия помогали отдыхать без спешки и шумных хлопот.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Рукоделие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занимались шитьём, вязанием и другими спокойными делами. Руки были заняты, а мысли отдыхали, поэтому вечер проходил размеренно и приятно.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часто собиралась вместе за столом, разговаривала и пила чай. Это делало обычный день тёплым, дружным и особенно домашним.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рассказывали интересные истории, и дети слушали их с любопытством. Иногда такие рассказы были не хуже настоящей сказки.
</a:t>
            </a:r>
            <a:endParaRPr lang="en-US" sz="14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улице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Прятки и салки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бегали, прятались и догоняли друг друга. Для весёлой игры не нужны были сложные вещи — хватало друзей и хорошего настроения.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Классики и лапта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рисовали классики, а для лапты использовали мяч и палку. Простые правила быстро понимали даже самые младшие игроки.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забавы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играли в снежки, катались с горки и строили снежные крепости. Снег превращал обычный двор в настоящее игровое поле.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как место встречи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была не только для движения, но и для общения. Здесь дети смеялись, спорили, дружили и придумывали новые игры прямо на ходу.
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поездки в парк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первый — выйти на улицу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начиналась с обычной ходьбы пешком. Люди замечали деревья, небо и свежий воздух, а после делали короткую остановку, чтобы просто посмотреть вокруг.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второй — двигаться и 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было бегать, кататься на велосипеде или санках и играть с друзьями. Движение делало отдых бодрым и весёлым.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третий — любоваться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кормили птиц, смотрели на воду, слушали ветер и наблюдали за солнцем. Такое спокойное занятие помогало отдохнуть глазам и голове.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четвёртый — вернуться с радостью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человек возвращался домой спокойнее и веселее. Даже короткий выход в парк мог подарить много приятных впечатлений.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как особый отдых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музыка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люди пели, а иногда и сами подхватывали знакомые мелодии. Музыка делала день более радостным и сразу собирала всех вместе.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веселье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танцевали, смеялись и участвовали в играх. Праздник был похож на большой дружный круг, где никто не скучал.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Угощения на столе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Пироги, сладости и чай были важной частью праздничного стола. За угощением люди беседовали дольше и чувствовали себя особенно тепло.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близкими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объединяли семьи, соседей и друзей. В такие дни люди радовались общению и запоминали не только блюда, но и улыбки вокруг.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отдых у воды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и взрослые купались в реке, озере или море. Вода освежала, а смех на берегу делал отдых по-настоящему летним.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фантазия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песке строили замки, рыли дорожки и лепили фигурки. Даже обычный пляж легко превращался в место для настоящих приключений.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просто гуляли вдоль берега, дышали тёплым воздухом и смотрели на воду. Такая прогулка помогала отдыхать спокойно и без спешки.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Кораблики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пускали кораблики и следили, как они плывут по волнам или ручейкам. Это занятие было простым, но очень увлекательным.
</a:t>
            </a:r>
            <a:endParaRPr lang="en-US" sz="11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радости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снегопада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выглядывали в окно и радовались свежему снегу. Двор сразу казался новым и готовым для игр.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 улицу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надевали варежки, шапку и тёплую одежду. Мороз уже не пугал, когда всех ждали санки, лыжи и коньки.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катание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катались с горки, играли в снежки и лепили снеговика. Снег делал каждое движение весёлым и немного сказочным.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дома ждал горячий чай и отдых. Так день завершался спокойно, а на щеках ещё долго держался румянец.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 отдых после дел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человек переходил от работы или учёбы к выбору подходящего отдыха.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389829"/>
            <a:ext cx="300000" cy="2666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25288"/>
            <a:ext cx="300000" cy="24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дети занимались без телевизора и телефона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 домики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придумывали убежища из подушек, одеял и стульев. Получался маленький мир, где можно было играть, прятаться и чувствовать себя настоящим строителем.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Устраивали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разыгрывали сценки, меняли голоса и придумывали роли. Даже простая комната превращалась в сцену, а зрителями становились друзья или игрушки.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Рисовали и читали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хотелось спокойствия, дети брали карандаши или книгу. Рисование и чтение помогали отдыхать тихо, но совсем не скучно.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в деле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самолётики летали по комнате, а обычная палка могла стать мечом или волшебной палочкой. Воображение делало игру ярче любой покупки.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 отдых на природе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костра вечером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ребята садились вокруг костра и слушали песни, шутки и истории. Дым поднимался к небу, а рядом стояла палатка и лежали рюкзаки. После такого вечера все чувствовали себя одной дружной командой.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по лесной тропе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группа отправлялась в поход: кто-то нёс воду, кто-то карту, а кто-то просто хорошее настроение. По дороге дети замечали птиц, шишки и высокие деревья. Лес казался большим и немного волшебным.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и помощь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лагере каждый знал своё дело: помочь накрыть на стол, принести дрова или убрать после игры. Ребята быстро понимали, что вместе справляться легче и веселее. Так отдых учил заботе и дружбе.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отдых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Чаепитие за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семья собиралась дома за большим столом. На нём появлялись чай, печенье и разговоры о прошедшем дне. Такое тихое время помогало всем отдохнуть и побыть вместе.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взрослые читали детям книги, а дети слушали и задавали вопросы. Истории увлекали всю семью, потому что каждый мог представить героев по-своему и поделиться своими мыслями.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прогулка не требовала ничего особенного: только удобную обувь и свободное время. Люди ходили по двору, парку или улице и замечали то, что обычно не видно в спешке.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снимки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семья брала фотоаппарат и делала снимки на память. Позже эти фотографии напоминали не о дорогом месте, а о смехе, улыбках и простом дне, проведённом рядом.
</a:t>
            </a:r>
            <a:endParaRPr lang="en-US" sz="9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времена люди отдыхали по-разному, но обычно выбирали тишину, движение или общение. Именно эти три варианта понятны и детям, и взрослым, поэтому они остаются любимыми и сегодня.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 отдыха помогают выбрать занятие по настроению.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отдых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рядом с домом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городском парке можно было гулять по дорожкам, сидеть на лавочке и слушать, как шумят деревья. Здесь отдыхали спокойно, не выезжая далеко от дома.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 и площадь
</a:t>
            </a:r>
            <a:pPr algn="ctr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фонтана всегда собиралось много людей. Дети смотрели на брызги, взрослые беседовали, а солнечная площадь становилась удобным местом для короткой передышки и встречи с друзьями.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площадке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детской площадке хватало качелей, песочницы и горки. Ребята бегали, смеялись и быстро находили себе игру, потому что городской двор тоже умел радовать.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 и прогулка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особенно приятно было купить мороженое и идти дальше медленным шагом. Такая маленькая радость делала обычный городской день похожим на праздник.
</a:t>
            </a:r>
            <a:endParaRPr lang="en-US" sz="9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дома в дождливый день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 окно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 окном шёл дождь, было приятно сидеть в тепле и наблюдать за каплями на стекле. Такой спокойный момент помогал замедлиться и немного помечтать.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чай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кресло, интересная книга и кружка тёплого чая превращали дождливый день в уютный отдых. В такой тишине даже самый хмурый день казался добрым.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конструктор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хотелось заняться делом, дети доставали краски, фломастеры или конструктор. Во время таких занятий время летело незаметно, а скучать было просто некогда.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люди чаще разговаривали друг с другом без спешки. Можно было спросить о делах, рассказать смешную историю и почувствовать, что дождь за окном совсем не мешает хорошему настроению.
</a:t>
            </a:r>
            <a:endParaRPr lang="en-US" sz="9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хороший отдых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настроение помогает выбрать занятие после дел.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отдых полезным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отдых начинается со сна и спокойной паузы после дел. Когда человек выспался, ему легче думать, учиться и радоваться новому дню.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прогулки и простые упражнения помогают телу оставаться бодрым. Даже небольшое движение лучше, чем долго сидеть без дела и смотреть в одну точку.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улице помогает почувствовать себя легче и веселее. Свежий воздух особенно полезен после учёбы, когда голове тоже нужен маленький перерыв.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отдыхать по-разному, он не надоедает. После чтения можно порисовать, после игры — посидеть спокойно, и тогда сил становится больше, а усталость отступает.
</a:t>
            </a:r>
            <a:endParaRPr lang="en-US" sz="12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слышались смех и быстрые шаги: дети играли в мяч, бегали и придумывали новые правила. Простая игра превращала обычную площадку в настоящее поле приключений. Главное было не победить, а весело провести время вместе.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и 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или в классе дети доставали альбомы, кисточки и цветные карандаши. Кто-то рисовал дом, кто-то солнце, а кто-то — выдуманного героя. На листе бумаги появлялся целый мир, который придумало воображение.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велосипед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хотелось тишины, ребёнок брал книгу и устраивался поудобнее. А если на улице было тепло, он садился на велосипед и уезжал кататься с друзьями по двору или парку.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детей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отдых всех людей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радости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отдыхали, чтобы почувствовать радость и на время забыть о делах. Хоть отдых был разным, он всегда приносил приятные эмоции и улыбку.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рядом с 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отдых становился особенно хорошим, когда рядом были родные или друзья. Вместе играть, гулять и разговаривать всегда веселее, чем проводить время одному.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Набраться сил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человек чувствовал себя бодрее и спокойнее. Тело и голова получали передышку, поэтому потом было легче учиться, работать и помогать дома.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Менялись игрушки, одежда и места для прогулок, но главное оставалось прежним. Люди хотели уйти от усталости и вернуться к делам с хорошим настроением.
</a:t>
            </a:r>
            <a:endParaRPr lang="en-US" sz="14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Отдых, который возвращает силы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 людей был разным, но всегда помогал стать бодрее и добрее. Кто-то любил тишину, кто-то — игры и прогулки, а лучше всего работали радость, движение и близкие рядом.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2026-05-26T04:52:56Z</dcterms:created>
  <dcterms:modified xsi:type="dcterms:W3CDTF">2026-05-26T04:52:56Z</dcterms:modified>
</cp:coreProperties>
</file>