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растений: как зелёные жители получают энергию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дышат всегда, даже когда мы их не видим.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растениям нужен воздух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Растениям, как и людям, нужен воздух для жизни. Их клетки постоянно работают, а значит, им требуется энергия. Воздух помогает растениям расти, восстанавливаться и оставаться здоровыми во всех частях тела — от листьев до корней.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растений — это скрытая, но очень важная работа клеток. Оно идёт без остановки и помогает растению получать энергию из запасённых питательных веществ, чтобы жить и развиваться.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дыхания растению нужен кислород из воздуха. Он помогает клеткам «достать» энергию из пищи, как будто аккуратно открывает маленький замок внутри живой клетки.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образуется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дыхания в клетках появляются углекислый газ и вода. Эти вещества выводятся наружу, а полученная энергия сразу идёт на рост, движение веществ и работу корней.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дыхания растение не сможет нормально жить. Ему не хватит энергии для образования новых клеток, восстановления тканей и поддержания всех жизненных процессов.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дыхание растений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растение получает кислород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листья кислород попадает через маленькие отверстия — устьица. Через них же растение выпускает углекислый газ, который образуется при дыхании.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корням кислород поступает из воздуха, который находится между частицами почвы. Если земля рыхлая, воздуху легче добраться до корней.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растений, живущих в воде, газообмен происходит через всю поверхность тела. Им не нужны такие же отверстия, как растениям на суше.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всему растению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не одной части, а всем живым клеткам растения. Поэтому воздух должен попадать и в листья, и в стебель, и в корни.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клетках растения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Кислород входит в клетку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попадает в живую клетку и помогает ей начать работу. Без него клетка не может получить из пищи нужную энергию.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Пища расщепляется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растение использует питательные вещества, которые создало или запасло раньше. Они постепенно расщепляются, как будто делятся на маленькие части.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Выделяется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этого процесса появляется энергия. Она нужна клетке для роста, движения веществ и выполнения своей маленькой, но важной работы.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Клетка остаётся живой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растёт часть растения, тем больше энергии ей требуется. Поэтому молодые клетки особенно активны и трудятся почти без отдыха.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растение дышит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620225" y="1577700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свету растение одновременно дышит и проводит фотосинтез. Оно получает энергию не только от солнца, но и из дыхания.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359965" y="2423642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и ночью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нет, фотосинтез останавливается, а дыхание продолжается. Растение всё равно живёт, растёт и восстанавливает свои клетки.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88664" y="3269638"/>
            <a:ext cx="34269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до появления яркого солнца дыхание не прекращается. Клеткам нужна энергия каждый миг, поэтому работа идёт без перерыва.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 фотосинтез: два разных процесса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пищу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фотосинтезе растение на свету создаёт сахар и запасает питательные вещества. Это похоже на домашнюю кухню, где еда сначала готовится, а потом хранится для будущей работы.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не одинаковы, но оба очень нужны. Фотосинтез помогает накопить пищу, а дыхание — превратить её в удобную для растения энергию.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даёт энергию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дыхании растение использует сахар, чтобы получить энергию для клеток. Здесь оно не готовит пищу, а как будто «открывает» её запас и берёт силу для жизни.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Связаны между собой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создаётся при фотосинтезе, потом используется при дыхании. Так два процесса работают в одной команде и поддерживают жизнь зелёного растения.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от листа к энергии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кислород проходит через растение и помогает клеткам получать энергию.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побеги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Верхушки побегов растут очень быстро, поэтому им нужно много энергии. Их клетки всё время строят новые ткани и работают почти как маленькие мастерские.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готовят будущие листья, цветки и побеги. Пока они «спят», внутри всё равно идёт активная работа, и для неё требуется больше энергии.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не только удерживают растение в почве, но и активно растут. Им особенно важно получать достаточно кислорода, чтобы не уставать раньше времени.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Проростки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молодых проростков дыхание очень сильное, потому что они быстро тянутся вверх и вниз. Им нужно много энергии, чтобы стать крепким растением.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растения дышат особенно активно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почва — как воздушный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рыхлой почве между частицами остаётся много воздуха, и корни легко получают кислород. Им тогда дышится свободнее, а растение чувствует себя бодро и растёт увереннее. Такой грунт особенно нравится молодым корешкам, которые только осваивают своё место.
</a:t>
            </a:r>
            <a:endParaRPr lang="en-US" sz="1592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Переувлажнённая почва — трудная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слишком мокрая, воздух в ней почти исчезает. Корням становится трудно дышать, и им не хватает энергии для нормальной работы. Растение может начать слабеть, словно кто-то надел на его корни слишком тесные сапожки.
</a:t>
            </a:r>
            <a:endParaRPr lang="en-US" sz="1567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корням важно дышать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дыханию растений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мокрая почва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переувлажнена, между её частицами почти не остаётся воздуха. Корни получают меньше кислорода, дыхание замедляется, и растению становится труднее получать энергию для роста.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Уплотнённая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почву сильно утоптали или она стала твёрдой, воздух хуже проходит к корням. Тогда клетки работают слабее, а растение может выглядеть вялым и расти медленнее.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Неподходящая 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холоде или жаре дыхание идёт хуже, потому что клеткам труднее работать в таких условиях. Растение тратит больше сил на выживание и меньше — на развитие.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листья и корни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кислорода не хватает, энергии становится меньше, и это сразу заметно. Листья теряют свежесть, корни развиваются хуже, а всё растение начинает слабеть.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семя прорастает, оно дышит непрерывно, почти как маленький трудолюбивый мастер.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«Окружающий мир», тема «Дыхание растений»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нужен семени во всё время прорастания, без перерывов и выходных.
</a:t>
            </a:r>
            <a:endParaRPr lang="en-US" sz="5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росток тянется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светлом подоконнике проросток быстро выпускает корешок и первый побег. Ему хватает воздуха в влажной, но не заболоченной почве, поэтому он выглядит крепким, упругим и уверенно растёт вверх, будто спешит рассказать о своей силе.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воздуха мало, рост замедляется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земля слишком мокрая, корешку становится трудно дышать. Проросток слабеет, листочки раскрываются медленнее, а стебелёк выглядит тоньше и бледнее. На таком примере хорошо видно, что воздух для молодого растения — не мелочь, а важная поддержка.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проростком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492" y="1798621"/>
            <a:ext cx="279037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39441" y="2186677"/>
            <a:ext cx="239175" cy="31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20204"/>
            <a:ext cx="310200" cy="2757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растению нужна энергия дыхания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роста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помогает клеткам делиться и строить новые части растения. Благодаря ей появляются молодые побеги, корни и свежие листочки, а растение не стоит на месте.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листьев и цветков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энергии растение не смогло бы развивать листья, бутоны, цветки и плоды. Каждый новый орган требует большой внутренней работы, даже если снаружи всё выглядит спокойно.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движения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нужна, чтобы вода и минеральные вещества перемещались по растению. Так питание доходит до всех частей, а корни и листья работают согласованно, как дружная команда.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жизни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должна выполнять свою работу: расти, обновляться и восстанавливаться. Дыхание даёт ей нужную энергию, поэтому растение может жить, а не просто стоять как украшение.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листьях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ворота для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листа есть устьица — крошечные отверстия, через которые растение обменивается газами. Через них кислород входит внутрь, а углекислый газ выходит наружу.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Открываются и закрываются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умеют менять своё положение в зависимости от условий. Когда они открыты, воздуху легче попадать в лист; когда закрыты, дыхание замедляется, и листу труднее работать.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дыханием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устьица долго остаются закрытыми, клеткам листа не хватает кислорода. Тогда энергия получается медленнее, и растение может стать менее бодрым и менее сильным.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если кислорода не хватает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нехватка воздуха в почве или листьях влияет на дыхание и состояние растения.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дыхании растений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работа не останавливается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растения продолжают дышать и в темноте. Даже когда свет выключен, их клетки всё равно получают энергию, поэтому зелёный подоконник ночью тоже «занят делом».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растения дышат активнее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семян и проростков дыхание идёт особенно сильно. Им нужно много энергии, чтобы быстро расти, поэтому они работают почти без перерыва.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— главные 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газообмен у растений происходит через устьица на листьях. Эти маленькие отверстия словно крошечные двери: открылись — воздух прошёл, закрылись — стало тише.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не видно, но оно есть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не шумит, не бегает и не машет лапами, но внутри него постоянно идёт важная работа. Дыхание нельзя увидеть глазами, зато его результаты заметны по состоянию растения.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Рыхлая земля для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аккуратно взрыхлил землю в горшке маленькой палочкой. Почва стала мягче, и воздух легче добрался до корней. После этого растение выглядело бодрее, словно ему наконец-то дали глубоко вдохнуть.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без лишней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полила цветок осторожно, не превращая горшок в озеро. Вода увлажнила землю, но не вытеснила весь воздух, поэтому корни могли дышать спокойно. Такой уход помогает растению оставаться здоровым и не капризничать.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растению дышать лучше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230688" y="386175"/>
            <a:ext cx="86829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о дыхании растений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366756" y="2906101"/>
            <a:ext cx="13722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растение живёт постоянно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дышат и днём, и ночью. Этот процесс не зависит от солнечного света и помогает клеткам получать энергию всегда.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910816" y="1814100"/>
            <a:ext cx="1295100" cy="19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нужен кислород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поступает в листья, стебли, корни и семена. Он нужен клеткам, чтобы они могли использовать питательные вещества.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377800" y="3090275"/>
            <a:ext cx="1461600" cy="18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расходуется сахар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сахар, а дыхание использует его как источник энергии. Так два процесса помогают друг другу.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5850" y="3924950"/>
            <a:ext cx="1843200" cy="11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растение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энергии хватает, растение образует новые клетки, листья, цветки и плоды. Поэтому дыхание поддерживает всю его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дыхание помогает растению жить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— это тихая, но очень важная работа растения. Оно даёт клеткам энергию, помогает росту и поддерживает семена, корни и листья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2026-05-26T02:22:49Z</dcterms:created>
  <dcterms:modified xsi:type="dcterms:W3CDTF">2026-05-26T02:22:49Z</dcterms:modified>
</cp:coreProperties>
</file>