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Михайлович Гаршин: писатель, который учил видеть добро и боль
</a:t>
            </a:r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и сказки о совести, сострадании и ответственности — даже там, где страшно.
</a:t>
            </a:r>
            <a:endParaRPr lang="en-US" sz="28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 и литература XIX 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люди спорили о добре, долге и честности. Гаршин писал реалистично: показывал чувства без украшений. Его тексты близки детям и подросткам — понятные ситуации, яркие герои и важные вопросы нравственности.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Гаршина: главные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биографии, которые объясняют темы его прозы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первые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опыт — общение с природой и наблюдение за людьми — стал важной опорой для его сюжетов. Он умел замечать то, что обычно проходит мимо: сочувствие, страх, усталость.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Гаршин учился в Горном институте, но инженерная профессия не стала главным делом. Литература оказалась для него важнее: через неё он говорил о человеческих чувствах и справедливости.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 родился в дворянской семье и рос среди традиций, где ценили учёбу и чтение. Позже эти семейные впечатления помогли ему писать о людях, природе и внутренней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писателя и его литературный образ
</a:t>
            </a:r>
            <a:endParaRPr lang="en-US" sz="297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взгляд и спокойная поза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Гаршина конца 1870-х годов заметны серьёзность и сдержанность. Лицо внимательное, будто писатель вслушивается в чужие переживания. Этот образ помогает понять, почему в его прозе так много сочувствия и честного отношения к жизни.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чужой боли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Гаршина воспринимают как человека мягкого и очень внимательного. Его литературный мир словно отвечает на вопрос: как поступить, чтобы не ранить слабого? Отсюда — мотивы сострадания и тревожной правдивости в его текстах.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 важнее внешнего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герой раскрывается изнутри: читатель видит тревогу, сомнения и борьбу с самим собой. Поэтому рядом с портретом уместны слова о правдивости и внимании к чувствам. Так маленький эпизод превращается в нравственный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Гаршина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тексты, в которых поднимаются разные испытания — но всегда звучит разговор о добре и выборе.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сюжетов соединяется общей нравственной темой: как человек выбирает добро и несёт ответственность за себя и других.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урока о ключевых произведениях Гаршина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жизни писателя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Добровольное участие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1877 году Гаршин добровольно ушёл на Русско-турецкую войну. Он хотел испытать себя, но столкнулся с тем, чего не бывает в красивых историях.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вместо равнодушия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 его произведениях сильнее слышится мысль о человеческой уязвимости. Гаршин заставляет читателя думать: как война меняет тех, кто страдает прямо сейчас.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героизм, а страдание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впечатления оказались тяжёлыми: вокруг были страх, кровь, боль и усталость людей. Писатель увидел войну как разрушение, а не как подвиг.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не приносит счастья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подчёркивают простую правду: война делает людей несчастнее и не даёт радости. Главное последствие — боль, которая остаётся внутри.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«Четыре дня»: война глазами раненого человека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лежит на поле боя с тяжёлым ранением и ждёт помощи. Он не действует и не побеждает — его жизнь замыкается на ожидании. Так война становится личным страданием.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тексте словно замедляется: четыре дня кажутся целой жизнью. Читатель чувствует, как каждое мгновение тянется дольше обычного, потому что надежда и страх постоянно рядом.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героя — боль, страх, одиночество и воспоминания о прежней жизни. Он мысленно возвращается к тому, что было до войны, и из-за этого боль ощущается ещё острее.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показывает: война — это не только сражение и приказ. Для многих она означает разрушение и одиночество человека, оставшегося среди обломков. Именно это и делает текст таким пронзительным.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«Четыре дня» важны не события, а внутренние ощущения героя: страх, боль и ожидание. Четвёрка в названии задаёт ритм страдания.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ощущает, как война растягивает обычное время и превращает его в тяжелое переживание.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Гаршин, «Четыре дня»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«Красный цветок» и символ опасной мысли
</a:t>
            </a:r>
            <a:endParaRPr lang="en-US" sz="3031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сильные переживания меняют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увидеть: когда переживание становится слишком сильным, оно может полностью захватить человека. Его решения меняются, а реальность начинает подчиняться страху. Внимательный символ подводит к тревожному выводу о внутренней опасности.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цветок как знак навязчивой идеи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«Красный цветок» яркий красный цветок становится важным символом. Он связан с навязчивой мыслью героя и желанием победить зло, которое он чувствует вокруг себя. Поэтому образ кажется то живым, то опасным.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Гаршина простые по форме, но в них всегда есть важный нравственный смысл: поступки героев проверяются последствиями, а читателю предлагается сделать вывод о добре, правде и ответственности.
</a:t>
            </a:r>
            <a:endParaRPr lang="en-US" sz="843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подход писателя: через простую сказочную историю показать, к чему приводит легкомыслие и как ценятся доброта и честность.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сюжетов сказок по предложенному перечню.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Гаршина и их смысл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сказки Гаршина: от мечты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сказочных историй, описанная в исходном содержании.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Гаршина: слабые, раненые, одинокие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произведений Гаршина часто оказываются те, кого легко не заметить: больные, испуганные, растерянные или одинокие люди и даже животные. Он смотрит на них внимательно.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относится к «маленькому» герою с сочувствием, не делает из слабости предметом насмешек. Поэтому читателю проще понять его страхи и переживания.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 показывает: слабый человек тоже заслуживает уважения. Благодаря этому его книги особенно человечны, а читатель ощущает, что рядом с ним живут такие же ранимые люди.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точность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Гаршина сжаты и ясные. Он редко перегружает страницу длинными описаниями, зато выбирает точные детали, которые сразу помогают увидеть главное и понять настроение героя.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деталей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наблюдения у него работают как подсказки к чувствам персонажа. Из-за этого даже в небольшом рассказе читатель «видит» боль, тревогу или надежду почти физически.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противоположностей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 соединяет контраст: красоту и страдание, мечту и реальность, смешное и грустное. Такой приём делает мысль глубже и помогает не перепутать внешнее и внутреннее.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тон при простом сюжете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стилю даже история небольшого объёма звучит вдумчиво. Читатель не уходит от темы — он остаётся с вопросом о совести, выборе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 в кругу писателей и читателей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разговор о рассказах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в Петербурге литература жила не только в книгах, но и в беседах. Гаршина ценили за искренний разговор о людях — без украшений и лишних слов. Он умел удерживать внимание простыми, но точными мыслями.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журналы и новое впечатление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кабинет: книги раскрыты, рядом журналы, а за окном — городской шум. В такой атмосфере рождались обсуждения новых текстов и споров о том, что делает рассказ правдивым. Гаршин был в центре этих обсуждений благодаря честности письма.
</a:t>
            </a:r>
            <a:endParaRPr lang="en-US" sz="1088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литературная среда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Петербурга объединяла авторов и читателей вокруг общего интереса к нравственным вопросам. Гаршин воспринимался как человек, который умеет говорить о сложном понятно. Его произведения становились поводом для размышлений и сопереживания.
</a:t>
            </a:r>
            <a:endParaRPr lang="en-US" sz="10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308" y="1584025"/>
            <a:ext cx="4121984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хронология показывает, что жизнь писателя была недолгой.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творчества приходятся на 1870–1880-е годы: от первых публикаций до самых известных рассказов и сказок.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из предложенного перечня дат.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Гаршин важен сегодня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Гаршина учат замечать чужую боль, не смеяться над слабым и думать о последствиях своих поступков. Его герои заставляют задуматься о совести и честности в обычной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 сказки Гаршина подходят для школьного чтения: они небольшие по объёму, с понятными событиями и яркими характерами. Их легко читать и обсуждать всем вместе на уроке.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текстах поднимаются серьёзные темы: война, совесть, доброта, страх и ответственность. Так художественная история превращается в разговор о том, как оставаться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Гаршин рано начал писать и быстро стал заметным в литературных кругах. Его замечали за умение говорить о трудных переживаниях без громких эффектов.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признание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обстоятельства оказались тяжёлыми, а душевные переживания влияли на его судьбу. Отсюда — особая глубина и внимательность к внутреннему состоянию героев.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Непростая судьба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трудности, он оставил книги, в которых много ясности, человечности и доброты. Его творчество часто воспринимают как честный и смелый разговор о жизни.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добра и ясности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Гаршина: от переживания к нравственному выбору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повторяются в произведениях и делают творчество узнаваемым.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Гаршин — писатель совести и сострадания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Гаршин создал небольшое по объёму, но очень сильное литературное наследие. Его произведения соединяют правду жизни, внимание к чувствам человека и нравственную честность. Он утверждал: доброта, сострадание и ответственность важнее силы и хвастовства.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2026-05-12T20:56:17Z</dcterms:created>
  <dcterms:modified xsi:type="dcterms:W3CDTF">2026-05-12T20:56:17Z</dcterms:modified>
</cp:coreProperties>
</file>