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Networking Sites: vocabulary, uses, and safe communication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английская лексика и правила безопасного общения.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networking sites помогают общаться, смотреть короткие видео, читать новости класса и делиться интересами. На уроке мы узнаем, как говорить об этом по-английски и как пользоваться такими платформами безопасно и ответственно.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в жизни школьников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694" y="1310700"/>
            <a:ext cx="33311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vocabulary for the topic
</a:t>
            </a:r>
            <a:endParaRPr lang="en-US" sz="2865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 and user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 — это аккаунт, а user — пользователь. Эти слова нужны, когда мы говорим о регистрации, входе в приложение и личном пространстве человека в сети.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 and post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Profile — это профиль, а post — публикация. В профиле видно основную информацию, а посты показывают, чем человек делится с другими и как оформляет свою страницу.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Comments and messages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 — комментарий, message — сообщение. Эти слова помогают описывать общение в сети: задавать вопросы, отвечать, обсуждать новости и вежливо выражать своё мнение.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Followers and feed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Follower — подписчик, feed — лента. Подписчики видят новые записи, а лента показывает материалы, которые приложение собирает для пользователя по интересам и активности.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and privacy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settings и cyberbullying — важные слова темы. Они напоминают, что нужно защищать личные данные, осторожно выбирать, что публиковать, и уметь распознавать вредное 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всего открывают соцсети после школы и в свободное время, поэтому привычка быстро становится частью повседневного режима.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развлечения доминируют, но учеба и новости тоже имеют заметную 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языка, 2025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teenagers use social networking sites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profile as a digital identity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обычно показывает имя, фото, возраст, школу и интересы. По этим деталям другие люди составляют первое впечатление о пользователе и его активности в сети.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видят другие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создаёт digital footprint — цифровой след. Лайки, комментарии и репосты могут сохраняться долго и влиять на то, как человека воспринимают другие.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сети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сведения, если их много, помогают узнать о человеке больше, чем кажется. Поэтому важно не публиковать лишнее и проверять, кто видит профиль.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privacy помогают ограничить круг зрителей и контролировать доступ к постам. Чем внимательнее пользователь относится к настройкам, тем лучше он защищает свою цифровую личность.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приватности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social networking sites keep attention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выбора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запоминает, что вы смотрите, лайкаете и сохраняете. Затем она предлагает похожие posts, чтобы удержать внимание и сделать ленту более интересной именно для вас.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Автовоспроизведение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Autoplay запускает следующее видео без паузы, поэтому просмотр продолжается почти автоматически. Чем больше времени человек проводит в приложении, тем больше похожего content он получает.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всплывающие сообщения и значки на экране побуждают открыть приложение снова. Из-за этого пользователь часто проверяет телефон даже без особой причины.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лента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Endless feed не даёт естественной остановки: стоит прокрутить вниз, и появляются новые материалы. Так легко watch for a long time и spend time online дольше, чем планировалось.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одна и та же платформа может быть полезной и рискованной одновременно.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заметна в общении, учёбе и творчестве, но без правил появляются риски для времени, безопасности и репутации.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social networking sites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social networking sites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7173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vocabulary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короткие посты и подписи к изображениям ученики быстрее запоминают слова. Тематические страницы помогают видеть английский в живом, понятном контексте.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videos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 учат понимать речь на слух и замечать полезные выражения. Если смотреть внимательно, можно услышать знакомые слова и повторить их в речи.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interaction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группах удобно answer a question, write a short comment и задавать уточняющие вопросы. Такое общение тренирует язык и учит вежливому онлайн-диалогу.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practice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Educational channels и quizzes превращают повторение в понятную тренировку. Ученики могут learn new words, read a post и share homework materials без лишнего стресса.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networking sites in learning English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длительность также влияют привычка проверять уведомления и желание быстро пролистать ленту перед сном или после уроков.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проводят онлайн от двух часов и больше, поэтому особенно важны разумные ограничения и чередование с офлайн-делами.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 обсуждения баланса экранного времени, 2025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time among teenagers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шутка становится обидой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выложил в чат безобидное фото одноклассника, а потом под ним появились insulting comments и teasing. Сначала это выглядело как шутка, но человек перестал отвечать и стал избегать группы. Такой случай показывает, как быстро обычный разговор превращается в cyberbullying.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Сообщение, которое нельзя игнорировать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rude messages приходят ночью, и кажется, что лучше просто закрыть приложение. Но угрозы, слухи и повторяющиеся обидные слова могут сильно повлиять на настроение и confidence. Важно сохранить доказательства и рассказать взрослому, которому доверяешь.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без 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Опубликованная без permission фотография может распространиться за минуты и остаться в сети надолго. Даже если автор удалит пост, другие уже успели сделать screenshots. Поэтому нужно думать не только о том, что пишешь, но и о том, что публикуешь о других людях.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 in social networking sites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небезопасном сообщении
</a:t>
            </a:r>
            <a:endParaRPr lang="en-US" sz="2427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подозрительном или угрожающем сообщении в соцсети: сначала защита, затем фиксация и обращение за помощью.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Fake news and fact checking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верить публикации, спросите: кто её разместил, есть ли источник и можно ли это проверить. Заголовок может быть громким, но это не делает новость правдивой.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дату, имя автора и оригинальный контекст фото или видео. Старый кадр, вырванный фрагмент или отредактированное изображение часто создают ложное впечатление о событии.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детали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информация подтверждается не одной страницей, а несколькими. Если разные сайты пишут одно и то же и ссылаются на доказательства, новость заслуживает большего доверия.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источников
</a:t>
            </a:r>
            <a:endParaRPr lang="en-US" sz="1186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Поищите исходное изображение, полную запись или официальный комментарий. Если доказательств нет, лучше не делиться материалом и не распространять слухи дальше.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подтверждение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платформы подходят для разных задач: одни удобны для переписки, другие — для видео, фотографий или общения в группах. Это помогает выбирать сервис по цели.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платформы различаются не только форматом контента, но и способом общения. Чем яснее цель, тем легче выбрать подходящий сервис.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функциям цифровых платформ, составлено для урока английского языка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платформ и их основные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Создать надёжный пароль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длинный пароль, который трудно угадать, и не повторяйте его на разных сайтах. Это первый шаг, который защищает аккаунт от чужого доступа.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Включить двухфакторную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код входа помогает, если пароль станет известен другим людям. Даже при утечке данных аккаунт остаётся лучше защищённым.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Ограничить видимость профиля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профиль закрытым и выберите, кто видит публикации, фото и список друзей. Так личная информация не станет доступной незнакомым людям.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Проверять, что публикуете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размещайте домашний адрес, номер телефона, название школы, расписание и планы поездок. Приватные настройки работают лучше, когда пользователь тоже внимателен.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приватности и онлайн-безопасность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92" y="1026325"/>
            <a:ext cx="2764717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инфлюенсеры и онлайн-убеждение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инфлюенсеров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Инфлюенсеры влияют на мнение подписчиков через советы, обзоры и личные истории. Их рекомендации могут быть полезными, но их всё равно нужно оценивать критически.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реклама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подбирают рекламу по интересам, поисковым запросам и просмотрам. Поэтому подростки часто видят товары, которые похожи на их прошлые действия в приложении.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полезно сравнить несколько мнений, проверить цену и подумать, действительно ли вещь нужна. Так реклама меньше влияет на решение.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реклама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с пометкой sponsored или product placement может выглядеть как обычный контент. Важно замечать, когда бренд пытается убедить зрителя купить товар.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писать уважительно и не обижать других людей в сети.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спокойный тон и проверка информации снижают количество конфликтов. Онлайн-слова влияют на реальных людей, поэтому каждое сообщение важно.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сетевого общения для школьников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общения в интернете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эффекты социальных сетей при разумном использовании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находить людей со схожими интересами: книги, спорт, музыку или рисование. Это делает общение более живым и полезным для подростков.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группах можно обсуждать задания, обмениваться материалами и быстрее получать ответы на вопросы. Так социальные сети поддерживают школьную работу и совместные проекты.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проекты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посты, комментарии и видео помогают замечать новые слова и устойчивые выражения. Даже простое чтение подписей уже развивает языковую внимательность.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дают возможность делиться рисунками, фотографиями, текстами и небольшими видео. Когда есть правила времени и безопасности, творчество становится заметнее и увереннее.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идеи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 школы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помогают выбрать безопасные платформы, обсудить правила и заметить, если общение в сети стало тревожным. Разговор дома часто помогает раньше, чем проблема станет серьёзной.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поддержка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английского, информатики и классных часах ученики узнают, как пользоваться сетью осторожно. Школа помогает связать цифровую безопасность с реальными повседневными ситуациями.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 дети договариваются о времени онлайн, личных данных и поведении в сети, меньше конфликтов и недоразумений. Понятные границы делают общение спокойнее.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пугает, важно сказать взрослому, попросить помощи и следовать правилам. Фразы talk to an adult, ask for help и follow rules особенно полезны.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 только от платформы, но и от привычек пользователя: времени онлайн, выбора контента и реакции на опасные ситуации.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заметна, но риски тоже значимы. Наибольшую защиту дают приватность, проверка фактов, ограничение времени и готовность обратиться за помощью.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баланса при использовании социальных сетей, составлено для урока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пользой, рисками и защитой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социальные сети и ответственное общение на английском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помогают общаться, учиться и творить, если помнить о приватности, вежливых словах и проверке фактов. Ответственный пользователь умеет пользоваться их пользой и избегать рисков.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2026-05-31T04:18:42Z</dcterms:created>
  <dcterms:modified xsi:type="dcterms:W3CDTF">2026-05-31T04:18:42Z</dcterms:modified>
</cp:coreProperties>
</file>