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«Утёс» в литературе: образ, настроение и главная мысль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лирика Лермонтова: неподвижный утёс и мимолётная встреча с облачком.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место «Утёса» в его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— поэт XIX века, который особенно часто связывал природу с внутренним состоянием человека. В «Утёсе» природный образ говорит о переживаниях напрямую: короткий текст несёт сильную, но спокойную эмоцию. Для 6 класса важно увидеть «живость» природы в стихотворении.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утёс в прямом и переносном смысле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смысле утёс — это крутая каменная скала, высокий обрыв, возвышающийся над землёй. Он неподвижен, тяжёл и существует как реальный предмет природы.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утёс означает твёрдость и силу, но одновременно — изоляцию и одиночество. Контраст с живо движущимся облачком становится опорой всего текста.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Лермонтова утёс превращается в художественный образ, похожий на одинокого и неподвижного героя. Его «качество» — стоять и молчать, пока вокруг меняется мир.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утёса и облачка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Утёс: тяжесть, время,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старый утёс и его неподвижность. Этот образ связывают с тяжестью, ощущением времени и одиночеством: утёс не меняется, он как будто «держит» одну и ту же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Облачко: лёгкость, движение, краткий визит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появляется золотая тучка-облачко, похожая на живое существо. Она движется, задерживается ненадолго, а затем исчезает — и именно уход превращает встречу в разлуку. 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«Утёс» (наблюдения по образам; точные числовые значения не приводятся).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образов в стихотворении «Утёс»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подчёркивает не только характеры героев, но и судьбу встречи: одно остаётся, другое уходит.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лёгкое облачко появляется и быстро исчезает, читатель ощущает неизбежность разлуки и тишину, остающуюся после неё.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028" y="1890721"/>
            <a:ext cx="339525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в стихотворении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утёса видно уже в самом образе: он стоит и не движется. Кажется, что мир меняется вокруг, а утёс остаётся в одном состоянии, один и далеко от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 утёса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«ночевала» у подножия утёса, но ненадолго. Близость не успевает стать долгой: из-за ухода облачка одиночество возвращается сразу, как только исчезает гость.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встреча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одиночество связано не только с камнем, но и с человеческой печалью. Читатель чувствует тихую потерю: кому-то хотелось бы продолжения, но оно не происходит.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чувство утраты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важно заметить характер эмоции: грусть здесь спокойная. Стихотворение не «разрывает» чувства, а даёт мягкое, задумчивое настроение, построенное на образах природы.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 без крика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состояний в маленькой истории встречи и разлуки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942" y="632075"/>
            <a:ext cx="353451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«Утёс».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«Утёс»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делают природные образы «говорящими» и помогают передать чувства через пейзаж.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работают вместе: олицетворение превращает картину в сюжет, а контраст объясняет, почему встреча становится печальной.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как главный приём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олицетворению читатель воспринимает встречу и разлуку как события отношений. Поэтому стихотворение запоминается как история о одиночестве, рассказанная природой.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— это приём, когда неживые предметы изображаются как живые существа. В «Утёсе» утёс и тучка ведут себя почти как персонажи с характером.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Утёс «задумывается», а тучка «ночевала» — такие действия помогают понять чувства, не называя их прямо. Природная сцена становится маленьким лирическим сюжетом.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спокойное, задумчивое и печальное. В начале слышится тихая красота ночного и утреннего пейзажа, а затем появляется грусть: встреча оказывается недолгой.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не резкая, а плавная — это соответствует теме тихого, почти незаметного сближения. Для художественного образа подойдут одинокая скала, мягкий свет и медленное движение облака.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разметка по тексту стихотворения М. Ю. Лермонтова «Утёс»; значения долей условные.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в стихотворении звучат основные смысловые опоры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внимания в тексте: больше всего смысл несут природные образы, затем — одиночество, движение и уход.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малом объёме стихотворение сплетает несколько линий смысла: пейзаж работает как рассказ о чувстве, смене состояния и разлуке.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образа — утёс и тучка — держат весь смысл и задают интонацию спокойной, печальной встречи.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«Утёс».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два образа: они организуют всё стихотворение и делают каждую строку значимой.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анализ стихотворения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порядок разбора лирического произведения (для 6 класса)
</a:t>
            </a:r>
            <a:endParaRPr lang="en-US" sz="23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67404"/>
            <a:ext cx="4813500" cy="2774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«Утёс».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фразы раскрывают смысл и эмоцию стихотворения.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точных строк задают весь сюжет: встреча происходит мгновенно, а чувство одиночества закрепляется последней фразой.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относят к пейзажной лирике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тяжёлого утёса и лёгкой тучки передаёт мимолётность встречи и неизбежность расставания.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«Утёсе» природа не просто описана: утёс и тучка помогают понять настроение лирического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связан с переживанием одиночества, поэтому мы видим не пейзаж ради красоты, а картину, которая «говорит» о чувствах.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соединяются два плана: внешний — небо, камень, облако — и внутренний — тишина, грусть, память о кратком присутствии.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стихотворению: какие детали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обычно строится на контрасте: огромный каменный выступ и тёмная (или вечерняя) гора рядом с мягким светлым облаком и большим небом.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смысл, важно показать масштаб: утёс выглядит неподвижным «великаном», а тучка — маленьким, почти случайным гостем, который вскоре исчезает.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типичным школьным интерпретациям; распределение условное.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 у читателя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откликается грусть: она возникает из-за ухода тучки и тишины, которую сохраняет утёс.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эмоциональный тон не драматический, а тихий; чувства «вырастают» из пейзажных признаков, а не из прямых слов.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Утёс в стихотворении похож на человека, который давно живёт в одиночестве: его неподвижность и удалённость читаются как внутреннее состояние.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показывает: природа умеет передавать мысли. Короткая встреча остаётся в памяти, а дальше человек снова остаётся наедине с тишиной.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Тучка, появляющаяся ненадолго, напоминает гостя или напоминание о близости: она движется, «ночует» и исчезает утром, не задерживаясь.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темой человека и природы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сводится к одиночеству и грусти. Утёс остаётся символом силы и изоляции, а тучка — символом мимолётности и движения.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похожей на действующих лиц: утёс «задумывается», тучка «ночевала» и «умчалась», поэтому картина становится рассказом.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художественное напряжение создаёт яркий контраст: утёс тяжёлый и неподвижный, а тучка лёгкая и быстро меняющаяся.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узнаваемо своей краткостью: мало строк, но каждое слово работает на образ и на движение сюжета от встречи к расставанию.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 «Утёс»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говорит о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«Утёс» доказывает, что в литературе природные образы могут заменять прямые признания: через противопоставление утёса и тучки раскрываются одиночество, краткая встреча и грусть разлуки.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2026-05-15T04:12:16Z</dcterms:created>
  <dcterms:modified xsi:type="dcterms:W3CDTF">2026-05-15T04:12:16Z</dcterms:modified>
</cp:coreProperties>
</file>