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Казачье население на Дону в XVII веке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общество Дона между свободой, службой и выживанием.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пограничье XVII века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 XVII веке был не только рекой, но и линией столкновения интересов. Здесь казаки жили между степью, Москвой и Крымом, соединяя военную службу, самостоятельность и хозяйственный труд.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донские казаки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ось жизни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поселения тянулись вдоль Дона и его притоков, где вода, переправы и удобные берега определяли повседневную жизнь, оборону и сообщения между отдельными группами.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 угрозой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кочевым маршрутам усиливала риск, но одновременно давала казакам важное преимущество: они хорошо знали местность и умели использовать её в обороне.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промыслы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связывал поселения не только между собой, но и с промыслами, торговыми путями и военными выходами, делая реку основой мобильности.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 пограничья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находился на границе лесостепи и степи, поэтому рядом существовали пашня, пастбища и открытые пространства, уязвимые для быстрых конных набегов.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донского сообщества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9225" y="35984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Беглые люди, служилые выходцы и местное население постепенно сближались на Дону, создавая устойчивую общину с общими интересами и военным укладом.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2725" y="29655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объединения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01800" y="23209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века донское казачество уже выступает как заметная сила, способная вести переговоры, воевать и защищать свои интересы.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05300" y="16880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сообщество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7608" y="282064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оформляется особый казачий порядок: появляются городки, закрепляются нормы «вольности» и укрепляется представление о собственной общине.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21108" y="218767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порядка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33417" y="3204474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войны и слабый контроль центра ускорили приток новых людей, которым требовались защита, земля и относительная свобода от властного давления.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36917" y="2571500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воспринимали себя как военное братство людей пограничья, где личная смелость, товарищество и готовность к службе были важнее происхождения.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Воинское братство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«вольности» означало право жить по собственным порядкам, выбирать власть и защищать общинные интересы, хотя полная независимость не предполагалась.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порядки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признание и привилегии казаки обязаны были нести сторожевую службу, участвовать в походах и охранять южные рубежи государства.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службы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статус строился на балансе свободы и подчинения: автономия сохранялась внутри общины, но внешняя политика постоянно связывала Дону с Москвой.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 центром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принимались решения в казачьей общине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 казачьем круге община переходила от обсуждения к выбору руководства и практическому действию.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Военно-служилый облик казачества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силы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отряды были небольшими и подвижными, поэтому могли быстро собираться на тревогу, действовать рассредоточенно и не терять управляемость в степи.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оружие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вооружения служили сабля и пика, а также лук и огнестрельное оружие, что позволяло вести бой и на близкой дистанции, и из засады.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 разведка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 конь: он обеспечивал скорость, манёвренность и возможность вести разведку, а также уходить от превосходящих сил противника.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степи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опирались на внезапность, знание местности и умение выбирать удобный момент для удара, что делало их особенно опасными в степном 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Московским государством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и опасны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власть рассматривала донских казаков как нужную, но непредсказуемую силу: они защищали границу, однако могли действовать самостоятельно и без согласования.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поощрений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жалование, подарки и договоренности центр стремился удержать их лояльность, признавая заслуги и одновременно напоминая о служебных обязанностях.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вольности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Казаки, в свою очередь, защищали право на собственный уклад, выборность власти и привычные привилегии, не желая полного подчинения приказам извне.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баланс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строились на постоянном торге: сотрудничество было выгодно обеим сторонам, но любая попытка ограничить автономию вызывала напряжение.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повседневный труд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представление по теме быта донских казаков XVII века
</a:t>
            </a:r>
            <a:endParaRPr lang="en-US" sz="1073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донских казаков было приспособлено к пограничной среде и сочетало несколько занятий, чтобы не зависеть от одного источника дохода.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занятий помогало казачеству выживать в нестабильной степной зоне и поддерживало самостоятельность общины.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и контроль территории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ставили на берегах и возле переправ, чтобы одновременно контролировать движение по реке и быстро реагировать на опасность.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рубежа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постов и переходов позволяла наблюдать за степью, предупреждать набеги и удерживать территорию без сплошной линии укреплений.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Городки постепенно укреплялись, а часть поселений приобретала более устойчивый характер и превращалась в станицы с постоянным населением.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реке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воды обеспечивала рыболовство, снабжение и связь между разными участками казачьего пространства, делая Дон главной артерией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38539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внутри казачьего общества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о донском казачестве XVII века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внутри казачьего сообщества и их основные функции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была не жёсткой: положение определяли служба, заслуги и признание общины, а не только происхождение.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22" y="358339"/>
            <a:ext cx="3721200" cy="2947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повседневная культура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704300" y="9201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предания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04300" y="11364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доблесть считалась важной частью мужского достоинства, поэтому в песнях и преданиях часто прославлялись смелость, верность товарищам и удачный поход. Устная память сохраняла опыт пограничной жизни.
</a:t>
            </a:r>
            <a:endParaRPr lang="en-US" sz="892" dirty="0"/>
          </a:p>
        </p:txBody>
      </p:sp>
      <p:sp>
        <p:nvSpPr>
          <p:cNvPr id="14" name="Text 4"/>
          <p:cNvSpPr txBox="1"/>
          <p:nvPr/>
        </p:nvSpPr>
        <p:spPr>
          <a:xfrm>
            <a:off x="4704300" y="159913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Практичный быт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704300" y="181552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бытовые вещи подбирались прежде всего по удобству: они должны были подходить для коня, дороги, работы и переменчивой степной погоды. Практичность ценилась выше внешней роскоши.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04300" y="227815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община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704300" y="249454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 совместные трапезы укрепляли чувство общности. Важную роль играли семейные традиции, уважение к старшим и привычка решать многие вопросы в кругу своих.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300" y="2957180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как опора жизни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704300" y="3173572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Коневодство было не только хозяйственным занятием, но и частью образа жизни. Хороший конь повышал мобильность, боеспособность и статус казака в повседневной и военной среде.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704300" y="3636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пограничье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4704300" y="3852597"/>
            <a:ext cx="4148400" cy="3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культура соединяла развлечения и память о границе: праздники, рассказы о походах и военные обычаи напоминали, что мирная жизнь здесь всегда соседствовала с опасностью.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религиозная основа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вера помогала казакам ощущать себя частью русского мира даже на удалённой окраине. Обряды, крестные знамения и посты задавали общие правила поведения и укрепляли чувство принадлежности.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принадлежность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традиции действовали не только как религиозная норма, но и как средство внутреннего порядка. Они приучали к дисциплине, сдержанности и уважению к общему решению общины.
</a:t>
            </a:r>
            <a:endParaRPr lang="en-US" sz="974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и порядок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 «своих» и «чужих» усиливалось через религиозные различия. Для донского сообщества общая вера становилась важным признаком единства в условиях постоянной военной напряжённости.
</a:t>
            </a:r>
            <a:endParaRPr lang="en-US" sz="953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круг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казаков сочетали личную храбрость, верность товарищам и уважение к общинным нормам. Именно такое сочетание помогало удерживать коллектив в условиях пограничной жизни.
</a:t>
            </a:r>
            <a:endParaRPr lang="en-US" sz="98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кодекс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товары речной торговли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теме презентации; перечень товаров, упомянутых в описании
</a:t>
            </a:r>
            <a:endParaRPr lang="en-US" sz="1108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связывал внутренние поселения с южными рынками и пограничными пунктами, поэтому через него проходили разные по назначению грузы и сведения.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Ассортимент перевозок показывает, что Дон был не узким рынком, а многофункциональным каналом снабжения, обмена и 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риски пограничья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готовность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со стороны степи требовали постоянной готовности к тревоге. Казаки держали сторожи, быстро собирали отряды и старались заранее замечать движение противника на дальних подступах.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через службу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соседствовала с возможностью действия. Участие в походах и пограничных столкновениях позволяло казакам заявлять о себе, защищать интересы Дона и влиять на решения сильных игроков.
</a:t>
            </a:r>
            <a:endParaRPr lang="en-US" sz="87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фронтир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 Крымским ханством и Османской империей делало Дон частью более широкой южной политики. Военные действия на границе влияли на безопасность поселений и политический вес казаков.
</a:t>
            </a:r>
            <a:endParaRPr lang="en-US" sz="8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вехи столетия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о Донском казачестве XVII века
</a:t>
            </a:r>
            <a:endParaRPr lang="en-US" sz="1295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XVII века показывают, как казачество переходило от пограничной службы к участию в крупных политических конфликтах.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повышали влияние казаков, но участие в мятеже 1670–1671 годов сделало для власти особенно заметной их самостоятельность.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напряжения между Доном и Москвой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ценила казаков как людей, умеющих быстро действовать на опасной границе. Но эта же подвижность вызывала опасения: самостоятельные решения могли нарушать общую государственную линию.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Стимулы к союзу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строилось на походах, жаловании, подарках и официальном признании заслуг. Такие меры помогали удерживать казаков в орбите государства, не уничтожая их особого уклада.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споров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возникали из-за самовольных выступлений, непослушания приказам и укрытия беглых людей. Для Москвы это выглядело как нарушение порядка, а для казаков — как защита своих прав.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понимание службы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взглядов касалось самого смысла службы. Государство ожидало подчинения, а донское общество — взаимной договорённости, где верность сочеталась с правом на собственные решения.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источников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0090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бумаги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090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Приказные документы и разрядные записи фиксировали служебные распоряжения, походы и отношения с властью. Именно они позволяют уточнять даты, должности и участие казаков в военных действиях.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090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источников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090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картина остаётся неполной, потому что сведения рассеяны по разным источникам и не всегда совпадают. Поэтому исследователю приходится сопоставлять сообщения и проверять их по контексту.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5850" y="1930621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свидетельства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5850" y="2331421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 хроники помогают увидеть общую политическую обстановку, но редко дают подробности повседневной жизни. Для истории Дона они важны как фон, а не как единственный источник.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5850" y="3441050"/>
            <a:ext cx="3394990" cy="3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документы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65850" y="3841850"/>
            <a:ext cx="383106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акты и переписка особенно ценны для понимания внутренней жизни сообщества. В них заметны споры, договорённости, просьбы и практические вопросы, которые редко попадали в большие государственные тексты.
</a:t>
            </a:r>
            <a:endParaRPr lang="en-US" sz="10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черт донского казачества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выросло в условиях пограничья, где безопасность никогда не была гарантирована. Именно эта среда сделала военную готовность не исключением, а нормой повседневной жизни.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среда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обеспечивал коллективное принятие решений и удерживал сообщество от распада. Выборность власти сочеталась с авторитетом старших и привычкой обсуждать важнейшие дела совместно.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не разделяли строго войну и хозяйство: служба, промыслы, земледелие и перевозки сосуществовали в одном укладе. Такая гибкость помогала выживать в нестабильной степной зоне.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труд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оставалась сильнее личных амбиций, хотя имущественные различия уже существовали. Нормы поведения, взаимная помощь и уважение к старшинству удерживали внутренний порядок.
</a:t>
            </a:r>
            <a:endParaRPr lang="en-US" sz="979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общины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Москвой строились на особой вольности: казаки не теряли своей самобытности, даже соглашаясь на службу, жалование и переговоры. В этом и заключалась их историческая особенность.
</a:t>
            </a:r>
            <a:endParaRPr lang="en-US" sz="927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вольность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казаки: сила границы и особый мир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казачество XVII века важно тем, что показало редкое сочетание свободы, службы и хозяйственной гибкости. На южной границе оно стало не только военной силой, но и частью истории российского 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2026-07-26T05:36:11Z</dcterms:created>
  <dcterms:modified xsi:type="dcterms:W3CDTF">2026-07-26T05:36:11Z</dcterms:modified>
</cp:coreProperties>
</file>