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В.А. Бахревский. «Куличок. Первое открытие»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история о природе, любопытстве и первом открытии.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замечает важное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Александрович Бахревский — русский писатель, который особенно тонко пишет о детстве, природе и доброте. Его произведения отличаются мягким языком, точными деталями и вниманием к тем событиям, которые на первый взгляд кажутся совсем маленькими.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понятна второклассникам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в тексте небольшое, но очень значимое. Его нетрудно запомнить, пересказать и обсудить на уроке литературного чтения без лишней сложности.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настоящее открытие может начаться с простого взгляда вокруг. Именно так обычный момент вдруг превращается в важное и радостное событие.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есть чувства, знакомые каждому ребёнку: интерес, удивление, радость и спокойное ожидание. Поэтому герой и его переживания легко становятся близкими читателю.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куличок в тексте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Куличок связан с берегом, песком и тихой водой. В образе этой птицы чувствуется лёгкость, осторожность и живая природная красота. Она будто мелькает рядом, но сразу приковывает внимание своей хрупкостью и быстрым движением.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Бережный и тонкий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 повести не выглядит громкой или заметной издалека. Напротив, она словно создана для того, чтобы её увидели внимательные глаза. Такой образ помогает почувствовать, как много красоты скрыто в самых скромных деталях природы.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для этого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подойдут песчаный берег, прозрачная вода, тонкая трава и маленькая птица у кромки берега. Мягкие цвета и спокойные линии помогут передать тишину момента и осторожное движение куличка.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04982"/>
            <a:ext cx="449100" cy="39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первое открытие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впервые по-настоящему замечает то, что раньше мог пропустить. Это учит смотреть не торопясь и видеть важное в привычном.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рождается из искреннего удивления. Когда мир оказывается интереснее, чем ожидалось, обычный миг становится особенным.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маленький случай пробуждает желание узнавать больше. Так начинается настоящий интерес к природе, а вместе с ним — к чтению и наблюдению.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открытие приносит тихую радость. Она не шумная, но очень тёплая, потому что связана с живым чувством и личным открытием.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смотрит на мир маленький герой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простая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оказывается среди природы и пока ничего необычного не ждёт. Но он уже открыт миру и готов замечать всё, что происходит рядом.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улавливает движение, след, звук и цвет. Обычные детали вдруг становятся интересными, потому что герой смотрит на них неравнодушно.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открытие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наблюдения рождается удивление и радость. Прогулка превращается в важное событие, а маленькая находка — в первый шаг к пониманию природы.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связаны с берегом, водой и песком — местом, где всё кажется очень тихим и живым. Здесь природа не просто окружает героя, а помогает ему увидеть новое.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трава, воздух, следы и движения птиц. Эти детали создают ощущение настоящего пространства, в котором легко заметить красоту и осторожность.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звучит как часть самой истории. Он не отвлекает от смысла, а наоборот, подсказывает его: именно в природе рождается первый миг открытия.
</a:t>
            </a:r>
            <a:endParaRPr lang="en-US" sz="11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наблюдение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важно не меньше, чем любопытство. Если не спешить, можно увидеть больше и понять, как устроен мир вокруг.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природе делает человека добрее. Когда ребёнок замечает живое, он учится относиться к нему бережно и осторожно.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помогает заметить то, что скрыто от беглого взгляда. Маленькая птица, след на песке или тихая вода становятся настоящими открытиями.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открытие начинается с простого вопроса: что происходит рядом? Именно с него и начинается путь к знанию и удивлению.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первое открытие в названии подчёркивает неповторимость момента: он бывает один раз и остаётся в памяти надолго.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открытие становится самым запоминающимся, потому что именно с него начинается внимательное знакомство героя с миром
</a:t>
            </a:r>
            <a:endParaRPr lang="en-US" sz="1781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повести В. А. Бахревского «Куличок. Первое открытие»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истории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ощущения спокойствия и ожидания. Кажется, что берег ещё только просыпается, а ребёнок уже готов заметить то, что скрыто от торопливого взгляда. В этом настроении есть свежесть, ясность и лёгкое чувство чуда.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маленького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замечает куличка, настроение становится светлым и радостным. Ничего громкого не происходит, но именно в такой тишине особенно ясно слышно удивление, а обычный день вдруг кажется чуть волшебным и очень настоящим.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36358"/>
            <a:ext cx="414600" cy="368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13325"/>
            <a:ext cx="414600" cy="41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заметить в герое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замечать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пробегает мимо увиденного, а останавливается и всматривается. Его внимание помогает ему подмечать движение, следы и тихие перемены в природе, которые открывают ему новый смысл обычного дня.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задаёт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не стесняется удивляться и спрашивать. Благодаря этому любопытству он не просто смотрит на мир, а начинает понимать, что за каждым маленьким явлением скрывается что-то важное и интересное.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бережно относится к живому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куличком делает героя мягче и добрее. Он чувствует, что маленькую птицу нужно не тревожить, а уважать, и именно так рождается чуткость к природе и всему живому.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27400" y="450000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тихого, почти незаметного момента, который вдруг привлекает внимание героя. Так возникает тема детского открытия, рождающегося из обычного наблюдения.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627400" y="1534925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события на первый план выходит мир воды, песка, травы и птицы. Природа показана живой, тонкой и очень близкой ребёнку.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627400" y="2619850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просто замечает новое, а радуется ему. В этом чувстве раскрывается тема детской любознательности, которая делает мир ярче и понятнее.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627400" y="3704775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смысл связан с уважением к живому. Маленькая встреча учит не торопиться, быть внимательным и относиться к природе с добротой.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первому открытию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из простого наблюдения рождается понимание, а затем и радость от найденного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маленького героя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ведёт себя спокойно и без спешки. Он не пытается произвести впечатление, а просто внимательно смотрит вокруг и замечает то, что другим кажется слишком маленьким или привычным.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отличают терпение и внутренняя собранность. Он умеет подождать, прислушаться и не мешать живому миру, поэтому его наблюдение становится по-настоящему точным и добрым.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искренне удивляется и не скрывает этого чувства. Такая открытость помогает ему видеть красоту в простом и делает его ближе к природе и к людям.
</a:t>
            </a:r>
            <a:endParaRPr lang="en-US" sz="12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«первое открытие» подсказывают, что речь идёт не о случайной встрече, а о важном моменте, когда ребёнок впервые по-настоящему понимает что-то новое о мире.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соединяет маленькое природное наблюдение и большое внутреннее чувство. В этом и его сила: простое событие становится началом важного пути.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«куличок» сразу рисует в воображении маленькую птичку на берегу. Оно звучит легко и по-домашнему, поэтому образ кажется живым и запоминающимся даже младшему школьнику.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подойдёт рисунок с песчаным берегом, тихой водой и маленькой птицей, которая осторожно движется у кромки берега. Такая сцена передаёт спокойствие и тонкость момента.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ребёнка, который смотрит внимательно и немного затаив дыхание. Мягкие голубые, песочные и зелёные цвета помогут показать свежесть природы и радость открытия.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произведению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запоминается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короткий и ясный, поэтому его легко понять и пересказать. Ребёнку не нужно разгадывать сложные события — всё строится на одном точном и красивом наблюдении.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маленькой птицы сразу привлекает внимание. Он кажется хрупким, живым и очень настоящим, а это делает историю тёплой и близкой читателю.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нет лишней суеты. Спокойный ритм помогает почувствовать момент открытия, словно читатель сам стоит у воды и смотрит вместе с героем.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узнают в мальчике себя: любопытного, внимательного и готового удивляться. Именно поэтому рассказ остаётся в памяти надолго.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14352"/>
            <a:ext cx="449100" cy="3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не торопится и замечает детали, мир становится понятнее и интереснее. Даже маленькая встреча может открыть что-то важное и неожиданное.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относиться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напоминает, что живое нуждается в заботе и уважении. Наблюдать красоту природы нужно так, чтобы не нарушить её тихую жизнь.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простому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открытие не всегда громкое. Иногда оно рождается из тихого взгляда на птицу, воду или след на песке — и именно тогда особенно запоминается.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Дружить с миром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открытие в повести становится началом доброго отношения к окружающему миру. Герой как будто делает первый шаг к дружбе с природой.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83750" y="2312700"/>
            <a:ext cx="19737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герой, школьник может заметить птицу во дворе, в парке или у реки. Обычная прогулка вдруг превращается в маленькое открытие.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32725" y="2312700"/>
            <a:ext cx="19737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начинает спрашивать, почему птицы двигаются именно так, где они живут и что им нужно. Эти вопросы развивают любознательность и наблюдательность.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081700" y="2312700"/>
            <a:ext cx="19737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смотреть внимательнее: на воду, траву, следы и небо. Так книга помогает замечать красоту вокруг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маленькое открытие с большим смыслом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В. А. Бахревского учит смотреть на мир внимательнее, бережнее и добрее. В простом моменте с куличком скрыт важный урок: большие открытия часто начинаются с маленького удивления.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2026-05-24T03:57:49Z</dcterms:created>
  <dcterms:modified xsi:type="dcterms:W3CDTF">2026-05-24T03:57:49Z</dcterms:modified>
</cp:coreProperties>
</file>