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Дружат дети всей земли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дружбе детей разных стран, доброте и радости общения.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в разных странах разные языки, одежда и праздники, но мечты похожи. Всем хочется играть, учиться, дружить и чувствовать себя в безопасности.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2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2748" y="1809310"/>
            <a:ext cx="249600" cy="199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897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4993" y="1798217"/>
            <a:ext cx="249600" cy="221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6118" y="1798217"/>
            <a:ext cx="249600" cy="22186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детей во всём мире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везде умеют радоваться игре. Мяч, прятки, скакалка или бег наполняют день смехом и движением, а рядом с товарищем играть ещё веселее.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есть у детей во многих странах. Там учатся читать, писать, считать и узнавать новое, а ещё находят друзей, с которыми легче и интереснее идти вперёд.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и 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Рисовать, слушать сказки и придумывать истории любят почти все дети. В этих занятиях легко узнать мечты, фантазии и добрый взгляд на мир.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игрушки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ребёнка есть особая игрушка, которую хочется беречь. Кукла, машинка или мяч становятся настоящими друзьями, особенно когда рядом есть тот, кто понимает и улыбается.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огорчаются, если остаются одни, и радуются, когда их зовут играть. Простая доброжелательность, внимание и готовность поделиться помогают дружбе начаться очень быстро.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 разных континентах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они разные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из Азии, Европы, Африки, Америки и Австралии могут отличаться цветом кожи, волосами, одеждой и привычками. Но улыбка и открытый взгляд понятны каждому.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радость у них общая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особенно хорошо смотрятся мяч, книги, рисунки и круг из соединённых рук. Такие детали показывают: дружба не знает границ и собирает детей вместе.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дружба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дружба начинается с простого приветствия. Улыбка, взгляд и желание назвать своё имя делают первый шаг навстречу другому человеку совсем лёгким.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помогает общая игра. Когда дети договариваются о правилах, ждут своей очереди и умеют слушать, им становится спокойно и интересно быть вместе.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дружба крепнет, если делиться, помогать и говорить добрые слова. Даже маленькое «пожалуйста» и «спасибо» делают общение тёплым и приятным.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4650" y="1414670"/>
            <a:ext cx="233700" cy="18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4650" y="3066545"/>
            <a:ext cx="233700" cy="186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дружбы понятны всем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часто говорит больше, чем длинная речь. Она показывает доброжелательность и помогает почувствовать: рядом человек, который не обидит и готов к дружбе.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может рассказать о дружбе, семье, школе и любимой игре. Иногда картинка помогает понять друг друга быстрее, чем самые длинные слова.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 приветствия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Приветственный жест понятен без перевода. Взмах рукой, кивок или рукопожатие помогают начать разговор и делают встречу спокойной и дружелюбной.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«здравствуй», «спасибо» и имя друга на другом языке звучат по-особенному, но очень тепло. Такие слова сближают детей и вызывают улыбку.
</a:t>
            </a:r>
            <a:endParaRPr lang="en-US" sz="11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которые любят дети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ребята из разных стран могут играть с мячом, передавая его друг другу и громко смеясь. Правила бывают разными, но радость от удачного броска понимают все. Даже самый серьёзный игрок быстро начинает улыбаться.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Скакалка и рисунки на асфальте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площадке девочка прыгает через скакалку, а рядом двое детей рисуют мелом солнечный дом и цветы. Потом они меняются местами, и каждый пробует новое. Так обычная игра превращается в общий праздник.
</a:t>
            </a:r>
            <a:endParaRPr lang="en-US" sz="11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семьи знакомят детей со своими традициями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 привычные блюда, одежду и домашние правила. Так он узнаёт, что у каждой семьи есть свои тёплые привычки и особый порядок.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другим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узнаёт новую традицию, он учится уважать чужое. Вместо смеха появляется интерес, а вместо удивления — желание спросить и понять.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или встреча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звучат песни, появляются костюмы и любимые угощения. Дети замечают: у разных семей обычаи не одинаковые, но радость всегда похожа.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уважать другого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другого — значит говорить спокойно, вежливо и без насмешек. Если человек ошибся, ему лучше помочь, а не поддразнивать его при всех.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смеяться над внешностью, одеждой, акцентом или особенностями речи. Каждый человек достоин доброго отношения, даже если он не похож на нас.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видно в умении слушать, не перебивать и бережно относиться к чужим вещам. Такое поведение делает общение спокойным и приятным для всех.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знакомства к дружбе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маленькие добрые шаги превращаются в настоящую дружбу.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в маленьких поступках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Поделиться карандашом или ластиком — дело на минуту, а польза на весь урок. Так ребёнок показывает: «Я рядом, мне не всё равно, если тебе нужно помочь».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товарищу трудно нести книги, подать ему руку или придержать дверь — это не мелочь. Из таких простых действий в классе рождается доверие и спокойствие.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подождать друга, который отстал, учит терпению и уважению. Никто не любит чувствовать себя лишним, а забота помогает каждому быстрее включиться в общую игру.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помогают друг другу каждый день, в классе и во дворе становится теплее. Доброта заметна не только в словах, но и в самых обычных делах.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помогают друг другу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становятся ближе, когда не проходят мимо чужой трудности. Один держит портфель, другой объясняет слово, третий подаёт руку — и простая помощь превращается в настоящую поддержку.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дружбе важны не только игры, но и умение быть полезным. Когда ребёнок чувствует заботу рядом, ему легче улыбаться, не бояться ошибок и смелее пробовать новое.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друзья живут далеко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или открытка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пишет несколько тёплых строк, рисует картинку и отправляет привет. Даже бумажное письмо может долго хранить радость встречи.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или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связь, друзья слышат голоса, показывают рисунки и рассказывают новости. Расстояние становится меньше, если есть добрые слова и внимание.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воспоминания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у друзей остаются любимые шутки, совместные игры и планы на будущее. Именно они помогают дружбе жить, даже если люди далеко.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85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помогает дружить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читают, пишут и считают вместе. Когда рядом есть товарищи, легче спрашивать, отвечать и радоваться удачному ответу.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команде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Групповые задания учат договариваться, делить роли и слушать друг друга. Так каждый чувствует себя нужным и видит, что успех бывает общим.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переменах и в играх дети знакомятся быстрее всего. Совместный смех, мяч, скакалка или настольная игра помогают найти новых друзей без лишних слов.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занятия, концерты и школьные праздники объединяют ребят. Там легко заметить чьи-то таланты, подружиться и порадоваться успеху всей команды.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 маленький жест важнее длинной речи: подойти, позвать, посадить рядом. Так ребёнок перестаёт чувствовать себя одиноким и быстрее становится своим.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вывод по теме урока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приглашение в игру может изменить настроение ребёнка и стать началом дружбы.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другу из другой страны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Конверт с рисунком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аккуратно подписала конверт и вложила в него рисунок своего двора. Она написала, как любит читать после школы и играть в мяч с соседями. Получилось тёплое письмо, которое легко представить на яркой картинке.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 с другого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отправил другу фотографию класса и маленький флажок своей страны. В письме он рассказал о погоде, любимой игре и том, как его семья встречает выходные. Так даже далёкий друг чувствует себя рядом.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дружба делает мир добрее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 учат замечать сильные стороны других людей. Кто-то хорошо рисует, кто-то быстро бегает, а кто-то умеет поддержать шуткой — и всем есть место в общей команде.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расширяет кругозор: дети узнают новые игры, слова и привычки. Так исчезает страх перед чужим, а вместо него появляется интерес, уважение и желание понять другого.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дружат, им легче решать споры словами, а не ссорой. Вежливость и умение уступать делают общение спокойным и помогают всем чувствовать себя в безопасности.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дружбы без границ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детском празднике ребята из разных стран поют одну песню и смеются над одинаково весёлым припевом. Музыка помогает им стать одной дружной компанией.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спортивной площадке дети обмениваются мячом, болеют за товарищей и радуются каждому удачному броску. В игре особенно хорошо видно, что соперничество не мешает уважению.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творческой встречи ребята рисуют общий плакат, приклеивают флажки и делают совместные фотографии. Каждый добавляет свою деталь, и работа становится общей радостью.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встречи дети обмениваются сувенирами и добрыми словами. Маленький подарок, смешная открытка или просто улыбка напоминают: дружба умеет жить без границ.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0700" y="1405550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0700" y="3057425"/>
            <a:ext cx="205500" cy="20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05700" y="1405550"/>
            <a:ext cx="205500" cy="20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ребёнок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Здороваться первым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приветствие помогает начать разговор без неловкости. Простое «здравствуй» показывает открытость и даёт другому понять, что его рады видеть.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слова и привычки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чужому языку, еде и обычаям делает общение богаче. Вежливое любопытство лучше насмешки и открывает путь к дружбе.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Делиться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Карандаш, книга или место в игре — всё это можно разделить. Когда ребёнок умеет делиться, рядом с ним становится легче и приятнее находиться.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товарища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позвать в игру, сказать тёплое слово или просто посидеть рядом. Такая поддержка быстро превращает обычный день в добрый.
</a:t>
            </a:r>
            <a:endParaRPr lang="en-US" sz="1037" dirty="0"/>
          </a:p>
        </p:txBody>
      </p:sp>
      <p:sp>
        <p:nvSpPr>
          <p:cNvPr id="14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смеяться над ошибками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бывают у всех, особенно когда человек только учится. Доброе отношение помогает не стесняться и смелее пробовать снова.
</a:t>
            </a:r>
            <a:endParaRPr lang="en-US" sz="10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сильнее расстояний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везде нужны улыбка, забота и надёжный друг. Когда мы уважаем друг друга и помогаем без лишних слов, мир становится светлее, тише и добрее.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2026-05-24T02:28:52Z</dcterms:created>
  <dcterms:modified xsi:type="dcterms:W3CDTF">2026-05-24T02:28:52Z</dcterms:modified>
</cp:coreProperties>
</file>