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понятия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язык наследственности: гены, аллели и формулы скрещивания.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нужна 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как признаки наследуются и почему организмы различаются. На уроках важно понять связь ДНК с признаком, научиться читать хромосомы и уверенно записывать скрещивания.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наследственности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ДНК меняется, возникает мутация. Она может не проявиться внешне, а может изменить строение белка и, следовательно, состояние клетки, организма или отдельного признака.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гена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встречаться в нескольких вариантах, которые влияют на проявление признака по-разному. Эти различия лежат в основе наследственной изменчивости и разнообразия организмов.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 хромосомах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тысячи белок-кодирующих генов организованы в хромосомах. Такое расположение упорядочивает наследственный материал и позволяет точно распределять его при делении клеток и образовании гамет.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закодирована информация о синтезе белка или молекулы РНК. Именно через него наследственные признаки передаются от клеток к клеткам.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 комплементарность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построена из нуклеотидов, каждый из которых включает азотистое основание, дезоксирибозу и остаток фосфорной кислоты. Из таких звеньев формируется длинная молекулярная цепь.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Парное соединение оснований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молекуле ДНК действует правило комплементарности: аденин соединяется с тимином, а гуанин — с цитозином. Это обеспечивает точность копирования наследственной информации.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 ДНК закручены в двойную спираль и удерживаются за счёт связей между комплементарными основаниями. Такая структура делает молекулу устойчивой и компактной.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клетки каждая цепь служит матрицей для синтеза новой. Благодаря этому наследственный текст воспроизводится с высокой точностью и передаётся дочерним клеткам.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термины и их 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соотнести термин с его биологическим смыслом и использовать понятия без 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образуют систему: ген и аллель описывают наследственный материал, а генотип и фенотип — его проявление.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«Основы генетики»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 альтернативные признаки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диплоидной клетке каждый ген представлен двумя аллелями: один приходит от матери, другой — от отца. Именно их сочетание определяет, как проявится признак у потомка.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одного гена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формы одного и того же гена, например A и a. Они определяют возможные варианты одного признака и создают основу наследственного разнообразия.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аллель подавляет проявление другого, говорят о доминантности. Такой аллель может определять фенотип уже в гетерозиготе, что особенно важно в школьных задачах.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ни один аллель не подавляет другой полностью, и признак проявляется промежуточно. Это показывает, что наследование не всегда бывает строго «да» или «нет».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фенотип: соотношение и влияние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фенотип формируется не только наследственностью, но и условиями развития организма. Одно и то же наследственное основание может давать разные проявления.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нельзя объяснить одним фактором: признаки возникают на пересечении генов, среды и их взаимодействия.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 рецессивные аллели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 и обычно обозначается заглавной буквой, например A. Он определяет признак даже при наличии второго, альтернативного аллеля.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проявляется только тогда, когда оба аллеля одинаковы, например aa. В гетерозиготе его действие может быть скрыто доминантным вариантом.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записи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доминантными и рецессивными аллелями позволяет единообразно записывать генотипы, строить схемы скрещивания и точно предсказывать возможные варианты наследования признака.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 гетерозигота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дают один тип гамет, а гетерозиготы — два. Поэтому при скрещивании именно гетерозигот возрастает число возможных комбинаций и становится проще анализировать наследование.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имеет разные аллели: Aa. В ней сочетаются два наследственных варианта, поэтому признаки могут проявляться по доминантному типу или в промежуточной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 одного гена: AA или aa. При образовании гамет такая особь передаёт потомству только один вариант аллеля по данному признаку.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скрещивание в генетике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записи генетической задачи: от родителей к гаметам и потомству.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обозначения и их происхождение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родителей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исходных особей вводят символ P, который помогает отделить родительское поколение от потомства.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проводит опыты с горохом и описывает закономерности передачи признаков от родителей к потомкам.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язык генетики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P, F1, F2, G и × стали универсальной системой записи, понятной в учебной и научной генетике.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и гаметы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F1, F2 и G позволяют фиксировать первое и второе поколения, а также половые клетки, участвующие в скрещивании.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помогает быстро читать схемы скрещивания и не путать основные символы.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символов позволяет компактно записывать скрещивания и однозначно понимать их 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генетическая нотация, принятая в учебных задачах по 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 в генетике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931" y="1796650"/>
            <a:ext cx="2248339" cy="1758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 хранилище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клетки хромосомы расположены упорядоченно и несут гены, записанные в молекуле ДНК. На кариотипе это видно как набор пар, где каждая пара соответствует определённой последовательности нумерации.
</a:t>
            </a:r>
            <a:endParaRPr lang="en-US" sz="90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хромосом в норме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обычно 46 хромосом, то есть 23 пары. Из них 22 пары составляют аутосомы, а одна пара определяет пол и обозначается как X и Y или X и X.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кариотип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кариотип показывает хромосомы по парам, с постепенным изменением их размера и формы. Такое изображение помогает увидеть набор без лишних деталей и выделить половые хромосомы среди остальных.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кариотип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признаков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по-разному может проявляться один и тот же ген в потомстве при различных типах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фенотипов в потомстве зависит от типа наследования; особенно информативны доминирование и сцепление с X-хромосомой.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наследования в школьном курсе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возникает при половом размножении, когда аллели родителей объединяются в новых сочетаниях. Это увеличивает разнообразие потомства и не зависит от условий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 могут затрагивать отдельный ген, участок хромосомы или весь набор хромосом. Такие изменения способны создавать новые признаки или нарушать нормальную работу организма.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Фенотипическая изменчивость формируется под действием питания, температуры, освещённости, физической нагрузки и других условий. При этом сам генотип может не изменяться, но признаки заметно меняются.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двух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рассматривает изменчивость как результат взаимодействия наследственной программы и внешней среды. Поэтому один и тот же организм может проявлять разные признаки в разных условиях развития.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 фенотипическая изменчивость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наследственной информации от ДНК к проявлению признака в организме.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00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задачи на уроке биологии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позволяет проследить передачу признака через несколько поколений. По ней можно определить тип наследования, выяснить, кто является носителем признака, и сделать выводы о рисках.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нужно установить, какие аллели несут родители и потомки. Это требует внимательного чтения условия, знания обозначений и умения различать доминантные и рецессивные признаки.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сочетаний гамет помогает наглядно увидеть все возможные комбинации аллелей у потомства. Она особенно полезна, когда требуется быстро подсчитать вероятности и проверить логику решения.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задача завершается числовым результатом или соотношением фенотипов. Поэтому важно не только знать термины, но и последовательно применять символы, чтобы получить обоснованный вывод.
</a:t>
            </a:r>
            <a:endParaRPr lang="en-US" sz="11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символов и их биологическое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запись с соответствующим генетическим понятием и использовать символы 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символика одновременно описывает генотип, поколение и тип скрещивания, поэтому она особенно удобна в учебной 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обозначения для записи генетических схем и решения задач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генетических понятий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и редактирования генов опираются на точную терминологию и символы. Без них невозможно корректно читать научные данные и обсуждать результаты исследований.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знание генотипа и фенотипа используют для отбора растений и животных с нужными свойствами, повышения урожайности и сохранения ценных признаков породы или сорта.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понятия помогают оценивать риск наследственных заболеваний, понимать результаты анализов и объяснять, почему некоторые признаки или болезни передаются по семейной линии.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становится понятной, когда есть язык 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гены, аллели, хромосомы, генотип и фенотип составляют основу наследственности, а обозначения P, F1, F2, G и × делают её запись точной, краткой и понятной для анализа.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2026-06-01T18:06:34Z</dcterms:created>
  <dcterms:modified xsi:type="dcterms:W3CDTF">2026-06-01T18:06:34Z</dcterms:modified>
</cp:coreProperties>
</file>