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 линейных уравнений: как находить пару чисел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одну пару, которая подходит двум уравнениям сразу.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вокруг нас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помогают находить цену покупок, количество билетов, возраст, расстояние и другие неизвестные величины по двум условиям. В этой теме алгебра становится удобным инструментом для точного ответа, а не только набором вычислений.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системой линейных уравнений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неизвестными записывают как ax + by = c, где a, b и c — числа. В такой записи обе переменные входят только в первой степени.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уравнения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два линейных уравнения, которые нужно рассматривать одновременно. Они описывают две связи между одними и теми же неизвестными x и y.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является пара чисел, при которой оба уравнения становятся верными. Если подходит только одно уравнение, ответ ещё не найден.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был полным, найденные значения подставляют в каждое исходное уравнение. Только пара, удовлетворяющая обоим условиям, считается решением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система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связано с тем, как расположены две прямые на координатной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 одной точке даёт одно решение, совпадение прямых — бесконечно много, а параллельность — отсутствие решений.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определению числа решений системы линейных уравнений,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системы на координатной плоскости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 —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неизвестными задаёт прямую на координатной плоскости. Каждая точка этой прямой соответствует парам чисел, которые делают уравнение верным.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пересекаются, их общая точка подходит сразу обоим уравнениям. Именно её координаты и являются решением системы.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случаи расположения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 дают бесконечно много решений, потому что все их точки общие. Параллельные прямые не имеют общих точек, значит, решений нет.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ответ ещё до вычислений: пересекаются ли прямые, совпадают ли они или идут параллельно. Это делает смысл системы наглядным.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Подстановка: пошаговый алгоритм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системы методом подстановки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49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решения и их 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удобный способ решения по виду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 лучше подходят для точного ответа, а графический способ — для наглядного понимания и быстрой проверки числа решений.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способов решения систем линейных уравнений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подстановки: ключевые шаги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более простого уравнения, где удобно выразить x или y через другое неизвестное. Получается короткая формула, которую можно подставить дальше.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Заменить во втором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подставляют во второе уравнение вместо выбранной переменной. Так система превращается в одно уравнение с одной неизвестной, которое уже легко решить.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первое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получают обычное линейное уравнение. Его решают по известным правилам и находят значение одной переменной, не путая знаки и действия.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Оставшееся неизвестное находят подстановкой найденного значения в любое исходное уравнение. Затем обязательно проверяют, подходят ли оба числа сразу обоим уравнениям.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сложения: как исчезает одна переменная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Уравнять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уравнения при необходимости умножают на числа так, чтобы коэффициенты перед одной переменной стали противоположными. Это готовит их к сложению.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одинаковые по модулю, но противоположные коэффициенты взаимно уничтожаются. В результате одна переменная исчезает, и остаётся более простое уравнение.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вторую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Решив уравнение с одной неизвестной, получают значение одной переменной. Затем его подставляют в одно из исходных уравнений и находят вторую.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хорош, если коэффициенты легко сделать противоположными, например 2x и −2x или 3y и −3y. Тогда вычисления становятся короче.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по удобству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способа своя сильная сторона: точность вычислений или наглядность. Выбор зависит от записи системы и цели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ответа чаще выбирают подстановку или сложение, а графический способ лучше подходит для понимания связи между уравнениями и их пересечением.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учебных свойств методов решения систем линейных уравнений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и его ограничения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 системы изображается прямой на координатной плоскости. По рисунку видно, пересекаются ли линии, совпадают ли они или идут параллельно, поэтому смысл решения становится очень наглядным.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их общая точка и есть решение системы. Координаты этой точки нужно определить по рисунку, но при чтении с графика возможна небольшая неточность.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удобен для понимания, однако он редко даёт абсолютно точный ответ. Ошибка может появиться уже при построении прямой или при считывании координат на клетчатой сетке.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графический метод часто используют как средство проверки. Он помогает увидеть, почему у системы одно решение, бесконечно много решений или вообще нет ответа.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и проверка решения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найденная пара чисел проверяется в обоих уравнениях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x = 4, y = 3 удовлетворяет обоим уравнениям, значит это правильное решение 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условию примера из 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ошибка появляется при раскрытии скобок или переносе слагаемых. Особенно важно не потерять знак минус, иначе после всех вычислений получится неверное уравнение и неправильный ответ.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умножают на число, нужно изменить каждый его член, а не только часть записи. Пропуск одного слагаемого ломает равенство и делает дальнейшее решение ошибочным.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только в одном уравнении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подставляют найденные числа лишь в одно уравнение. Но решение системы должно подходить сразу обоим уравнениям, иначе пара чисел не считается верной.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аккуратных вычислениях полезно перепроверить результат. Проверка помогает заметить случайную ошибку, если верным оказалось только одно число или в записи была допущена неточность.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метод по виду записи системы и цели решения.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покупки — одна цена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кассе ученик купил две одинаковые булочки и один сок. Во второй — одну булочку и два сока. По двум чекам можно составить систему и найти стоимость каждого товара отдельно. Такой сюжет делает неизвестные вполне осязаемыми и понятными.
</a:t>
            </a:r>
            <a:endParaRPr lang="en-US" sz="1350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стоит каждый товар?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обозначить цену булочки и цену сока разными буквами, из условия получится два равенства. Решая систему, можно узнать, какой товар дороже и как складывается общая сумма. На иллюстрации удобно показать продукты рядом с их уравнениями.
</a:t>
            </a:r>
            <a:endParaRPr lang="en-US" sz="1398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 жизни: покупки в магазине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наклон прямой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 модулю коэффициент при x, тем сильнее прямая отклоняется от горизонтали и тем заметнее её наклон на координатной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коэффициента уже меняет вид графика, поэтому по уравнению можно предсказать положение прямой.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линейным уравнениям, без числовых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как обязательный шаг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x и y нужно отдельно подставить в первое и второе уравнение. Так можно проверить, действительно ли пара чисел подходит обеим частям системы.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получается верное равенство, уравнение выполнено. Если хотя бы одно не выполняется, значит в вычислениях есть ошибка или решение выбрано неверно.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пара чисел, которая подходит обоим уравнениям одновременно, считается решением системы. Проверка помогает не пропустить невнимательность и завершить задачу уверенно.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398" y="2400298"/>
            <a:ext cx="519287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терминам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быстрее читать запись системы и не путать основные элементы.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термины, проще понимать запись уравнений, объяснять шаги решения и проверять ответ без путаницы.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школьной алгебры.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262" y="2135775"/>
            <a:ext cx="415575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1258" y="2135780"/>
            <a:ext cx="41557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96640" y="2135780"/>
            <a:ext cx="484838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системы линейных уравнений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учат находить конкретные значения неизвестных по двум условиям сразу. Это развивает аккуратность в вычислениях и умение доводить решение до точного результата, а не до приближённого ответа.
</a:t>
            </a:r>
            <a:endParaRPr lang="en-US" sz="1536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алгебраическая запись превращается в линии на плоскости. Ученик видит, что уравнение и график описывают одну и ту же зависимость разными способами.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по двум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системы нужно сравнивать две величины одновременно и выбирать удобный путь решения. Это тренирует умение рассуждать последовательно и видеть связь между условиями задачи.
</a:t>
            </a:r>
            <a:endParaRPr lang="en-US" sz="1556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следующих тем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встречаются позже в физике, экономике и информатике. В 7 классе они становятся важным шагом к более сложным задачам и новым способам моделирования.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 — несколько путей к ответу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линейных уравнений показывают, как два условия могут привести к одной общей паре чисел. Подстановка, сложение и графический способ ведут к тому же ответу, если считать аккуратно и обязательно проверять результат.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2026-05-29T10:16:01Z</dcterms:created>
  <dcterms:modified xsi:type="dcterms:W3CDTF">2026-05-29T10:16:01Z</dcterms:modified>
</cp:coreProperties>
</file>