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Фонетический разбор слова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слышать слово: звуки, ударение, слоги.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Фонетический разбор учит слышать слово точнее: отличать букву от звука, замечать ударение и понимать, почему написание и произношение иногда не совпадают.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 5 классе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42260"/>
            <a:ext cx="368100" cy="294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95575"/>
            <a:ext cx="368100" cy="32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75125"/>
            <a:ext cx="368100" cy="36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72575" y="1298100"/>
            <a:ext cx="287100" cy="382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фонетика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речи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рассматривает, как звучат гласные и согласные, чем они отличаются и как соединяются в слове, образуя его звуковой облик.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курсе отдельно изучают буквы е, ё, ю, я: в некоторых позициях они могут обозначать не один, а два звука.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согласных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показывает, как согласные становятся мягкими или твёрдыми, звонкими или глухими. Эти признаки особенно важны при точной характеристике звука.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и ударение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объясняет, почему слово делится на слоги и какой из них произносится сильнее. Ударение помогает правильно читать и разбирать слово.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 письме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— это графический знак, с помощью которого слово записывают. Одно и то же написание может вести себя по-разному в разных словах и сочетаниях.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слышно в речи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— это то, что произносится и слышится. Поэтому в словах дуб, ёлка и семья встречаются расхождения между буквенным составом и звучанием.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и звук — не одно и то же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2464" y="2477750"/>
            <a:ext cx="5852172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групп звуков помогает быстрее определить их свойства при разборе слова.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звука важны не только буква, но и позиция в слове, ударение и соседние звуки.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тема «Фонетика»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звуков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Записать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пишут без ошибок и определяют, где в нём стоит ударение. Это основа для дальнейшего анализа.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Разделить на слоги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слово делят на слоги и подсчитывают, сколько в нём гласных. Так легче увидеть ритм слова.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Подсчитать буквы и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сравнивают буквенный и звуковой состав, чтобы заметить возможные расхождения в произношении.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Дать характеристику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каждый звук описывают по признакам и делают вывод: совпадает ли число букв и звуков.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фонетического разбора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выполнения разбора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ничего не пропустить и шаг за шагом проверить слово.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100" y="1652950"/>
            <a:ext cx="426900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8925" y="1652950"/>
            <a:ext cx="426900" cy="4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3381" y="1652950"/>
            <a:ext cx="373538" cy="42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9000" y="1652950"/>
            <a:ext cx="426900" cy="426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 слог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слог строится вокруг гласного звука, поэтому именно гласные помогают определить число слогов в слове и его звучание в речи.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Бывают ударными и безударными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ударением гласный слышится отчётливо, а безударный произносится слабее. Из-за этого в словах меняется звучание, хотя написание остаётся тем же.
</a:t>
            </a:r>
            <a:endParaRPr lang="en-US" sz="1268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ю, я в начале слова, после гласной и после ь часто обозначают два звука: [й’] и соответствующий гласный.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слушать внимательно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разборе важно не торопиться: безударные гласные легко перепутать, если ориентироваться только на написание, а не на реальное произношение.
</a:t>
            </a:r>
            <a:endParaRPr lang="en-US" sz="1291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звуки в русском языке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и мягкие согласные различаются по положению языка при произношении. Мягкость часто передают буквы е, ё, и, ю, я, а также мягкий знак.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и глухие согласные образуют пары: б–п, в–ф, г–к, д–т, ж–ш, з–с. Эти пары удобно использовать для проверки звука в слове.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слова звонкие согласные часто оглушаются, поэтому на письме и в звучании может быть разница. Это нужно учитывать при фонетическом разборе.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Окружающие буквы тоже влияют на произношение: один и тот же согласный в разных позициях может звучать по-разному и быть твёрдым или мягким.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Согласные: твёрдые, мягкие, звонкие, глухие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внешне похожие слова могут иметь разный звуковой состав.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Расхождение чаще возникает из-за букв ё, е, ю, я, мягкого знака и непроизносимых согласных.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фонетический анализ слов: дом, лес, ёж, семья, праздник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букв и звуков в словах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 показывает, как слово звучит на самом деле. Она пишется в квадратных скобках и помогает увидеть ударение, мягкость согласных и звук [й’], которого нет на письме.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слове «семья» слышится сочетание звуков, а не только букв. Поэтому транскрипция полезна: она помогает сравнивать написание слова с его произношением без ошибок.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 слова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ударный слог помогает определить, как звучит слово, а безударные гласные часто требуют особенно внимательного слуха.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слове русского языка есть ударный слог, который произносится сильнее остальных.
</a:t>
            </a:r>
            <a:endParaRPr lang="en-US" sz="1131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русской орфоэпии и школьный курс фонетики
</a:t>
            </a:r>
            <a:endParaRPr lang="en-US" sz="969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772783"/>
            <a:ext cx="4332300" cy="20705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почему написание и звучание слова иногда не совпадают.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Расхождение возникает из-за букв, обозначающих два звука, мягкого знака, непроизносимых согласных и изменений согласных в речи.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фонетического разбора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расхождения букв и звуков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05450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675" y="3167775"/>
            <a:ext cx="239250" cy="38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95575"/>
            <a:ext cx="368100" cy="32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25900"/>
            <a:ext cx="368100" cy="32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при разборе
</a:t>
            </a:r>
            <a:endParaRPr lang="en-US" sz="2432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часто принимают за звук, хотя он звука не обозначает. В разборе он влияет на мягкость соседнего согласного, но в подсчёт звуков не входит.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Непроизносимые согласные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вроде «солнце» или «праздник» отдельные согласные не слышатся отчётливо. Их легко пропустить, если считать только по написанию.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букв и звуков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записывать слово так, как оно написано, а не так, как произносится. Для фонетического разбора важен именно звучащий вариант слова.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ю, 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буквы могут обозначать два звука, если стоят в начале слова, после гласной или после ь. Из-за этого число букв и звуков не совпадает.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себя при разборе слова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 пропустить важные особенности звучания и письма.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наглядно показывает, почему в фонетике важно слушать слово, а не только смотреть на его написание.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 этом слове дают пять звуков, потому что ё обозначает два звука.
</a:t>
            </a:r>
            <a:endParaRPr lang="en-US" sz="1422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пример фонетического разбора слова «ёлка»
</a:t>
            </a:r>
            <a:endParaRPr lang="en-US" sz="943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части слов совпадение букв и звуков сохраняется, но в других случаях на результат влияют мягкий знак, буквы с двумя звуками и оглушение.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Фонетический разбор помогает быстро увидеть, где звучание отличается от написания, и объясняет причину этого расхождения.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фонетического разбора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 с разными трудными местами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в устной речи и на письме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учит слышать слово точно: различать ударение, мягкость согласных и звучание безударных гласных. Это делает устную речь более чёткой и выразительной.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письме фонетический разбор помогает понять, почему слово может писаться не так, как произносится. Так легче замечать опасные места и избегать ошибок.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произношения и написания особенно важна в школе: она помогает читать внимательнее, правильно говорить и осознанно объяснять строение слова.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поставь ударение и раздели слово на слоги, чтобы услышать его ритм. Затем запиши звуки по порядку и отметь мягкость согласных, если она есть.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проверь буквы, которые могут обозначать два звука, и сравни количество букв и звуков. Такой алгоритм помогает быстро заметить расхождения и не допустить ошибки.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самопроверки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Фонетический разбор помогает услышать слово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Фонетический разбор учит внимательно слушать речь, понимать связь между звуками и буквами и увереннее писать слова. Он делает язык понятнее и помогает школьнику работать аккуратнее с каждым словом.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2026-05-22T05:38:54Z</dcterms:created>
  <dcterms:modified xsi:type="dcterms:W3CDTF">2026-05-22T05:38:54Z</dcterms:modified>
</cp:coreProperties>
</file>