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и трёхзначное число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большие числа шаг за шагом.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знакомо, а что станет новым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делить на однозначное число и знаете связь умножения с делением. Теперь делители становятся длиннее, поэтому особенно важны оценка ответа и сравнение чисел по разрядам.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помогает узнать, сколько раз одно число помещается в другом. Например, 84 : 12 — это поиск, сколько групп по 12 можно составить из 84.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деление нужно, когда предметы делят поровну. Тогда сразу видно, сколько частей получится и не останется ли лишнее.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делается умножением. Частное умножают на делитель и сравнивают результат с делимым. Так ответ становится надёжным.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частное удобным способом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и знакомые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вспомнить таблицу умножения и подобрать подходящее число. Например, 96 : 12 сразу связывается с произведением 12 × 8 = 96. Помогают и знакомые шаги: 12 × 5, 12 × 6, 12 × 8.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кажется длинным, делимое можно мысленно разделить на удобные куски. Тогда задача становится проще, почти как большая башня из кубиков, которую аккуратно разбирают по частям.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на двузначное число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запутаться и проверить ответ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число без остатка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деление получается точным, и остаток не нужен. Тогда делитель и частное дают произведение, которое полностью совпадает с делимым.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72 : 18 = 4 и 96 : 24 = 4 показывают, что здесь особенно помогает таблица умножения. Нужное произведение нужно просто узнать.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без остатка, ответ выглядит очень аккуратно. Главное — найти такое частное, при котором проверка умножением проходит без расхождений.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делится не совсем ровно, появляется остаток. Например, 85 : 12 = 7 (ост. 1). Остаток всегда меньше делителя, иначе ответ будет неверным.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удобно показывать на группах: семь одинаковых групп и один предмет, который никуда не попал. Это помогает понять деление без лишней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проверка деления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верно ли найдено частное. Для этого частное умножают на делитель и смотрят, совпадает ли результат с делимым или с ним вместе с остатком.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85 : 12 = 7 (ост. 1) проверка выглядит так: 12 × 7 + 1 = 85. Всё сходится — значит, решение правильное.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проверка не получается, значит, где-то закралась ошибка. Это не беда: можно спокойно пересчитать ещё раз и найти верный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трёхзначное число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Трёхзначный делитель требует особенно внимательного взгляда на числа. Полезно сравнивать сотни, десятки и единицы, чтобы быстрее заметить подходящий ответ.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большие числа делятся очень просто. Например, 600 : 200 = 3, потому что сотни и десятки здесь легко сравнить и сократить вычисление.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840 : 120 = 7. Если увидеть одинаковые разряды, решение находится спокойнее, почти без «числовой суеты».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пугаться длинных чисел. Нужно не спешить и смотреть, как устроено каждое число по разрядам.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делимое удобно разделить на части, деление становится проще. Например, 360 : 12 можно представить как 240 : 12 и 120 : 12. Каждую часть легко посчитать отдельно.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решать большую задачу маленькими шагами. Сначала находятся ответы для частей, а потом они складываются в общий результат — и всё выглядит гораздо дружелюбнее.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удобные части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способа деления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выбирают приём по виду числа: оценка, разложение на части или таблица умножения.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делитель и частное: записывают число не в том месте и получают ответ, который не подходит по смыслу или по проверке.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проверять пример невнимательно, можно умножить не те числа и не заметить ошибку. Поэтому важно сверять каждый шаг, а не только итог.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 остаток или написать его больше делителя. Тогда деление выглядит аккуратно, но на самом деле ответ неверен.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спокойная запись, чтение выражения вслух и быстрая оценка: подходит ли ответ по величине и не вышел ли он слишком большим.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обычной жизни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по коробкам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 карандашей можно разложить по 12 в каждую коробку. Деление подсказывает, сколько коробок получится и не останется ли лишних карандашей.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между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 наклеек можно разделить между 8 детьми. Такой пример учит делить честно, а если часть не распределилась, появляется остаток.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 на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книги ставят на полки, а тетради собирают в стопки, деление помогает быстро узнать, сколько получится одинаковых групп без лишних споров.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вещах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в классе часто нужно разложить предметы по одинаковым наборам. Деление делает это удобно, понятно и очень аккуратно.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похожи, как две стороны одной монетки: если известно, что 14 × 6 = 84, то сразу видно, что 84 : 14 = 6.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помогает проверять ответ и не путаться в числах. Если три числа подходят друг к другу, значит, деление выполнено верно и можно спокойно ставить точку.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— несколько способов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вспоминается сразу, можно начать с подбора. Этот способ помогает найти близкое частное, а потом быстро уточнить его по проверке.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удобно разбить на части, деление по частям становится настоящей выручалочкой. Большой пример распадается на два маленьких и уже не кажется страшным.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связан со знакомым произведением, выручает таблица умножения. Все способы подходят, если ответ точный и проверка показывает, что ошибок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с остатком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понять, что делить, как записать остаток и как проверить ответ.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устному счёту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знание таблицы умножения очень выручает: чем быстрее вспоминаются примеры, тем легче находить частное и не теряться в длинных вычислениях.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считать по 2, 3, 4, 5, 6, 8, 9, 10 и 12. Такие ряды помогают замечать знакомые шаги и находить ответ без лишней суеты.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 тоже нужна: 98 ближе к 100, 240 ближе к 200, 360 ближе к 400. Это помогает сразу почувствовать, каким должен быть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верное решение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записи есть сам пример, нужные вычисления и ответ. Если всё сделано аккуратно, легко увидеть, как частное связано с делителем и делимым.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 подтверждает решение: например, 12 × 12 = 144, значит, 144 : 12 = 12. Пометка «проверено» помогает не сомневаться в результате.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на уроках 13–16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осваивают деление на двузначные и трёхзначные числа, учатся подбирать частное и замечать, когда ответ получается точным, а когда нужен остаток.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тренируются проверять деление умножением, чтобы убедиться в правильности вычислений. Это делает ответ надёжным и помогает находить и исправлять ошибки.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выбирают удобный способ решения: подбор, разложение на части или таблицу умножения. Так один и тот же пример можно решить разными путями.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понимать деление как равное распределение и составление одинаковых групп. Этот смысл помогает решать не только примеры, но и текстовые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— не страшные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13–16 деление становится понятным, если шаг за шагом подбирать частное, проверять ответ умножением и при необходимости учитывать остаток. Тогда даже большой пример поддаётся спокойно и точно.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2026-05-24T11:35:08Z</dcterms:created>
  <dcterms:modified xsi:type="dcterms:W3CDTF">2026-05-24T11:35:08Z</dcterms:modified>
</cp:coreProperties>
</file>