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Частица: маленькое слово с большой смысловой ролью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часть речи, которая меняет смысл высказывания.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 вокруг нас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Предлоги, союзы и частицы не называют предметы и действия, но помогают строить точную и выразительную речь. Особенно заметны они в вопросах, отрицаниях, просьбах и живом разговоре.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частица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 — это служебная часть речи. Она не называет предметы, признаки и действия, а помогает точнее передать смысл слова, словосочетания или целого предложения.
</a:t>
            </a:r>
            <a:endParaRPr lang="en-US" sz="882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оттенки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частиц можно выразить вопрос, сомнение, усиление, ограничение, отрицание или побуждение. Именно поэтому короткое слово часто заметно меняет общий смысл фразы.
</a:t>
            </a:r>
            <a:endParaRPr lang="en-US" sz="879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часто встречаются частицы не, ни, ли, же, только, даже, именно, бы. Они помогают сделать высказывание более точным, живым и выразительным.
</a:t>
            </a:r>
            <a:endParaRPr lang="en-US" sz="882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члены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не являются членами предложения и не связаны с предметами или действиями напрямую. Их главная задача — добавлять дополнительный смысловой оттенок к высказыванию.
</a:t>
            </a:r>
            <a:endParaRPr lang="en-US" sz="833" dirty="0"/>
          </a:p>
        </p:txBody>
      </p:sp>
      <p:sp>
        <p:nvSpPr>
          <p:cNvPr id="15" name="Text 6"/>
          <p:cNvSpPr txBox="1"/>
          <p:nvPr/>
        </p:nvSpPr>
        <p:spPr>
          <a:xfrm>
            <a:off x="333750" y="3325200"/>
            <a:ext cx="83985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частиц речь стала бы беднее и однообразнее. Они помогают передавать интонацию, отношение говорящего и смысловые нюансы, которые трудно выразить только основными словами.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08489"/>
            <a:ext cx="3812100" cy="150802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разряды частиц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делятся на несколько групп по тому, какую смысловую задачу они выполняют в речи.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часть речи может служить разным целям: образовывать форму, задавать вопрос или выражать отрицание.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теме «Частица» для 7 класса.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3700" y="3416654"/>
            <a:ext cx="8628900" cy="1356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звучит естественнее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частицы делают реплику более естественной и похожей на живую речь. Они помогают передать интонацию удивления, сомнения, просьбы или недовольства без длинных объяснений.
</a:t>
            </a:r>
            <a:endParaRPr lang="en-US" sz="866" dirty="0"/>
          </a:p>
        </p:txBody>
      </p:sp>
      <p:sp>
        <p:nvSpPr>
          <p:cNvPr id="11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Сомнение и удивление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разве и неужели часто помогают показать, что говорящий сомневается или удивлён. Такие слова делают вопрос эмоциональнее и ближе к обычному разговору.
</a:t>
            </a:r>
            <a:endParaRPr lang="en-US" sz="994" dirty="0"/>
          </a:p>
        </p:txBody>
      </p:sp>
      <p:sp>
        <p:nvSpPr>
          <p:cNvPr id="12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и акцент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 же, вот, именно, только помогают выделить важную мысль или подчеркнуть, что говорящий обращает внимание на конкретную деталь события, предмета или действия.
</a:t>
            </a:r>
            <a:endParaRPr lang="en-US" sz="902" dirty="0"/>
          </a:p>
        </p:txBody>
      </p:sp>
      <p:sp>
        <p:nvSpPr>
          <p:cNvPr id="13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ответах и репликах частицы особенно заметны: они передают отношение человека к сказанному. Без них речь звучала бы суше и менее выразительно.
</a:t>
            </a:r>
            <a:endParaRPr lang="en-US" sz="960" dirty="0"/>
          </a:p>
        </p:txBody>
      </p:sp>
      <p:sp>
        <p:nvSpPr>
          <p:cNvPr id="14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 живой речи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частицы не и ни
</a:t>
            </a:r>
            <a:endParaRPr lang="en-US" sz="1900" dirty="0"/>
          </a:p>
        </p:txBody>
      </p:sp>
      <p:sp>
        <p:nvSpPr>
          <p:cNvPr id="9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 выражает простое отрицание: не пришёл, не знал, не сегодня. Она показывает, что действие, признак или время не подтверждаются в данном сообщении.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ни усиливает отрицание или входит в повторяющиеся конструкции: ни шагу, ни слова, ни один. Она помогает сделать отрицание более сильным и подчёркнутым.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практике важно смотреть на смысл и место частицы в предложении. Если нужно просто отрицание, обычно используется не; если отрицание усиливается или повторяется, часто употребляется ни.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частиц по функциям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частицы различаются не размером, а ролью в высказывании.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примерах чаще встречаются отрицательные и усилительные частицы, потому что они особенно нужны для вопросов, оценок и противопоставлений.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частиц по функциям; данные диаграммы условные, для наглядности.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частицу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признакам служебной части речи и смысловому эффекту в предложении.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Формообразующие частицы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217625" y="21417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делают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Формообразующие частицы помогают образовать форму глагола или передать особый оттенок действия. Они не называют действие сами, а меняют его значение в предложении.
</a:t>
            </a:r>
            <a:endParaRPr lang="en-US" sz="1058" dirty="0"/>
          </a:p>
        </p:txBody>
      </p:sp>
      <p:sp>
        <p:nvSpPr>
          <p:cNvPr id="10" name="Text 3"/>
          <p:cNvSpPr txBox="1"/>
          <p:nvPr/>
        </p:nvSpPr>
        <p:spPr>
          <a:xfrm>
            <a:off x="5260675" y="21371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 бы, пусть и давай. Они встречаются в пожеланиях, просьбах, предложениях, а также в условных конструкциях и побудительных фразах.
</a:t>
            </a:r>
            <a:endParaRPr lang="en-US" sz="1058" dirty="0"/>
          </a:p>
        </p:txBody>
      </p:sp>
      <p:sp>
        <p:nvSpPr>
          <p:cNvPr id="11" name="Text 4"/>
          <p:cNvSpPr txBox="1"/>
          <p:nvPr/>
        </p:nvSpPr>
        <p:spPr>
          <a:xfrm>
            <a:off x="121762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сделал бы, пусть идёт, давай сыграем, пусть будет удача. Во всех случаях частица помогает выразить отношение говорящего и сделать фразу точнее.
</a:t>
            </a:r>
            <a:endParaRPr lang="en-US" sz="105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198846"/>
            <a:ext cx="3812100" cy="12165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Частица, предлог, союз: в чём разница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служебные слова похожи тем, что сами по себе не называют предметы и действия, но их функции различаются.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 — в функции: предлог и союз связывают, а частица уточняет смысл и делает высказывание выразительнее.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 служебных частях речи.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74334" y="515450"/>
            <a:ext cx="2067532" cy="296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частицы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64532" y="1603375"/>
            <a:ext cx="18003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ли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 ли помогает оформить вопрос без резкой интонации. Она часто стоит после слова, к которому относится, и делает высказывание более точным: Ты ли это? Он ли звонил?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73632" y="1603375"/>
            <a:ext cx="18003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 и неужели
</a:t>
            </a:r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разве и неужели выражают удивление, сомнение или несогласие с ожидаемым ответом. С их помощью вопрос звучит эмоциональнее: Разве уже закончился урок? Неужели всё получилось?
</a:t>
            </a:r>
            <a:endParaRPr lang="en-US" sz="1126" dirty="0"/>
          </a:p>
        </p:txBody>
      </p:sp>
      <p:sp>
        <p:nvSpPr>
          <p:cNvPr id="12" name="Text 4"/>
          <p:cNvSpPr txBox="1"/>
          <p:nvPr/>
        </p:nvSpPr>
        <p:spPr>
          <a:xfrm>
            <a:off x="4882732" y="1603375"/>
            <a:ext cx="18003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такие частицы делают реплику естественной и выразительной. Они помогают не только спросить, но и показать отношение говорящего к факту, собеседнику или ситуации.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Выделительные и усилительные частицы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Выделяют главное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именно и только помогают выделить нужное слово или сузить значение высказывания. Они показывают, на что нужно обратить особое внимание: именно сегодня, только один вариант.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Усиливают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даже, ведь и же придают фразе большую убедительность или эмоциональность. Сравните: Он пришёл. — Даже он пришёл. — Он же пришёл.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Поддерживают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частицы часто встречаются в диалоге, потому что делают речь более естественной. Они помогают передать настойчивость, объяснение, уверенность или лёгкое напоминание собеседнику.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Собирают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частица стоит рядом с ключевым словом, смысл фразы становится точнее. Поэтому она помогает не просто говорить, а подчёркивать главную мысль без лишних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оттенки смысла создают частицы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частица может менять интонацию и смысл предложения даже без изменения грамматической основы. Это особенно заметно в коротких репликах и вопросах.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частиц работают как смысловые маркеры: они не называют предметы, а добавляют нужный оттенок. Поэтому значение фразы зависит от выбранной частицы.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«Частица», составлено по материалам школьного курса русского языка, 7 класс.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3700" y="3416654"/>
            <a:ext cx="8628900" cy="1356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устойчивых выражениях частицы помогают передать живую реакцию: ну и день, как же так, вот так история. Такие реплики звучат естественно и сразу показывают отношение говорящего к событию.
</a:t>
            </a:r>
            <a:endParaRPr lang="en-US" sz="866" dirty="0"/>
          </a:p>
        </p:txBody>
      </p:sp>
      <p:sp>
        <p:nvSpPr>
          <p:cNvPr id="11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и 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всё-таки, именно так, только что нередко подводят итог, уточняют вывод или подчёркивают завершённость действия. В них частица делает высказывание более точным и собранным.
</a:t>
            </a:r>
            <a:endParaRPr lang="en-US" sz="877" dirty="0"/>
          </a:p>
        </p:txBody>
      </p:sp>
      <p:sp>
        <p:nvSpPr>
          <p:cNvPr id="12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 в диалоге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 коротких репликах помогают выразить удивление, недоумение или лёгкое раздражение без длинных объяснений. Именно поэтому они так часто встречаются в устной речи и художественных диалогах.
</a:t>
            </a:r>
            <a:endParaRPr lang="en-US" sz="867" dirty="0"/>
          </a:p>
        </p:txBody>
      </p:sp>
      <p:sp>
        <p:nvSpPr>
          <p:cNvPr id="13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полезно замечать такие выражения целиком, а не по отдельным словам. Тогда легче понять, какую эмоцию или оценку автор вкладывает в реплику персонажа.
</a:t>
            </a:r>
            <a:endParaRPr lang="en-US" sz="930" dirty="0"/>
          </a:p>
        </p:txBody>
      </p:sp>
      <p:sp>
        <p:nvSpPr>
          <p:cNvPr id="14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 устойчивых выражениях и репликах
</a:t>
            </a:r>
            <a:endParaRPr lang="en-US" sz="2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254246"/>
            <a:ext cx="3812100" cy="12165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частиц
</a:t>
            </a:r>
            <a:endParaRPr lang="en-US" sz="2108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недочёты и помогает запомнить, где частица нужна по смыслу, а где её лучше не ставить.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трудности связаны не с объёмом правила, а с точностью смысла. Одна неверная частица может исказить отрицание, вопрос или эмоциональный оттенок.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школьной практики по теме «Частица», русский язык, 7 класс.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500" y="1747407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частицы делают текст выразительным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529245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оттенок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усиливают выразительность описания и диалога, не перегружая текст. Именно поэтому писатели используют их там, где важно передать не только факт, но и чувство.
</a:t>
            </a:r>
            <a:endParaRPr lang="en-US" sz="1058" dirty="0"/>
          </a:p>
        </p:txBody>
      </p:sp>
      <p:sp>
        <p:nvSpPr>
          <p:cNvPr id="11" name="Text 2"/>
          <p:cNvSpPr txBox="1"/>
          <p:nvPr/>
        </p:nvSpPr>
        <p:spPr>
          <a:xfrm>
            <a:off x="994800" y="161820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тексте частицы помогают услышать голос персонажа: его удивление, сомнение, радость или раздражение. Благодаря этому реплика звучит не сухо, а по-настоящему живо.
</a:t>
            </a:r>
            <a:endParaRPr lang="en-US" sz="975" dirty="0"/>
          </a:p>
        </p:txBody>
      </p:sp>
      <p:sp>
        <p:nvSpPr>
          <p:cNvPr id="12" name="Text 3"/>
          <p:cNvSpPr txBox="1"/>
          <p:nvPr/>
        </p:nvSpPr>
        <p:spPr>
          <a:xfrm>
            <a:off x="994800" y="281805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 же, ведь и только часто показывают, как человек говорит: убеждённо, настойчиво, мягко или с упрёком. По ним читатель лучше понимает настроение и характер героя.
</a:t>
            </a:r>
            <a:endParaRPr lang="en-US" sz="1058" dirty="0"/>
          </a:p>
        </p:txBody>
      </p:sp>
      <p:sp>
        <p:nvSpPr>
          <p:cNvPr id="13" name="Text 4"/>
          <p:cNvSpPr txBox="1"/>
          <p:nvPr/>
        </p:nvSpPr>
        <p:spPr>
          <a:xfrm>
            <a:off x="994800" y="4022479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разве и неужели делают вопросы похожими на настоящую беседу, а не на учебное упражнение. Они добавляют разговорности и помогают передать искреннюю реакцию персонажа.
</a:t>
            </a:r>
            <a:endParaRPr lang="en-US" sz="1016" dirty="0"/>
          </a:p>
        </p:txBody>
      </p:sp>
      <p:sp>
        <p:nvSpPr>
          <p:cNvPr id="14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частицы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последовательно определить слово, его функцию и смысловую роль в предложении.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частицы встречаются особенно часто: они помогают передать интонацию, эмоции и отношение к собеседнику. Короткая реплика с частицей звучит естественнее и понятнее.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для читателя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в устной, и в письменной речи частицы выполняют одну важную задачу: делают высказывание точным, выразительным и ближе к живому общению.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частицы делают диалоги правдоподобными и помогают точнее передать мысли персонажей. Они особенно полезны в художественных произведениях и учебных примерах.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 устной и письменной речи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частица — несколько смыслов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одинаковой грамматической основе частица меняет интонацию, цель высказывания и его эмоциональный оттенок. Именно поэтому её нельзя считать просто «маленьким словом» без значения.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частица способна преобразить фразу: сделать её вопросом, отрицанием или просьбой. Значит, смысл зависит не только от слов, но и от служебных элементов.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«Частица», составлено по материалам школьного курса русского языка, 7 класс.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Частица: малое слово с большой смысловой силой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помогают передать вопрос, отрицание, сомнение, усиление и просьбу, хотя сами ничего не называют. Чем внимательнее мы к ним относимся, тем точнее понимаем речь и сами говорим выразительнее.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2026-05-28T16:08:00Z</dcterms:created>
  <dcterms:modified xsi:type="dcterms:W3CDTF">2026-05-28T16:08:00Z</dcterms:modified>
</cp:coreProperties>
</file>