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9513" y="4517900"/>
            <a:ext cx="58650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1281150" y="1333500"/>
            <a:ext cx="6581700" cy="29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хромосомная теория наследственности и генетика пола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основных понятий наследственности и механизмов определения пола.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генетики и хромосомная теория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наследственных признаков изучалась с XIX века, благодаря открытиям Менделя и последующей хромосомной теории, которая объяснила закономерности наследования.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хромосом и их функции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 состоят из спирально упакованной ДНК и белков гистонов, что обеспечивает компактность и защиту генетического материала.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клеток человека содержится 46 хромосом, объединённых в 23 пары, по одной от каждого родителя.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функция хромосом — хранение и точная передача генов, обеспечивающих развитие и функционирование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50475" y="657317"/>
            <a:ext cx="4438800" cy="4334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Открытие: как формировалась хромосомная теория
</a:t>
            </a:r>
            <a:endParaRPr lang="en-US" sz="2562" dirty="0"/>
          </a:p>
        </p:txBody>
      </p:sp>
      <p:sp>
        <p:nvSpPr>
          <p:cNvPr id="7" name="Text 2"/>
          <p:cNvSpPr txBox="1"/>
          <p:nvPr/>
        </p:nvSpPr>
        <p:spPr>
          <a:xfrm>
            <a:off x="513236" y="10090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 века Уолтер Саттон и Теодор Бовери независимо доказали, что хромосомы являются носителями наследственной информации, подтвердив законы Менделя.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53998" y="3168959"/>
            <a:ext cx="3532800" cy="14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исследования показали, что гены локализуются на хромосомах, что стало ключевым для развития современной генетики.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положений хромосомной теории наследственности
</a:t>
            </a:r>
            <a:endParaRPr lang="en-US" sz="2054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расположены линейно вдоль хромосом, формируя определённый порядок, который сохраняется при наследовании.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клетка содержит пары хромосом, одна из которых унаследована от матери, другая — от отца.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делении клеток происходит перераспределение хромосом, создавая новые сочетания генов и обеспечивая разнообразие.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доминантных и рецессивных аллелей определяет проявление наследуемых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Томаса Моргана на дрозофилах
</a:t>
            </a:r>
            <a:endParaRPr lang="en-US" sz="2759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сцепленного наследования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Морган доказал, что некоторые гены передаются вместе, если находятся на одной хромосоме. Это объясняло отклонения от классических закономерностей Менделя.
</a:t>
            </a:r>
            <a:endParaRPr lang="en-US" sz="1366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генетической карты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первую генетическую карту дрозофилы, определив последовательность расположения генов на хромосомах и выявив роль кроссинговера.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Сцепленные и несцепленные гены у дрозофилы
</a:t>
            </a:r>
            <a:endParaRPr lang="en-US" sz="2751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генов группируются в четыре сцепления, что соответствует числу хромосом дрозофилы.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генов вне сцепления позволяет создавать новые сочетания признаков через кроссинговер.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T.H. Morgan, 1911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процесс обмена участками ДНК между гомологичными хромосомами во время мейоза, создающий новые комбинации генов.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механизм увеличивает генетическое разнообразие потомства, играя ключевую роль в эволюции и адаптации видов.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источник генетического разнообразия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619819"/>
            <a:ext cx="4022400" cy="952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связь признаков с определёнными хромосомами у дрозофил, подтверждая сцепленное наследование.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 одной хромосоме наследуются вместе и редко разделяются кроссинговером.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Томаса Моргана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сцепленных признаков у дрозофилы
</a:t>
            </a:r>
            <a:endParaRPr lang="en-US" sz="23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половых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 изучает, как половые хромосомы X и Y отвечают за формирование пола у животных и человека.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пола: определение и область изучения
</a:t>
            </a:r>
            <a:endParaRPr lang="en-US" sz="2773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пола у млекопитающих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женский набор — XX, мужской — XY; это определяет биологические различия и развитие пола.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Хромосомные механизмы определения пола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 человека определяется набором половых хромосом: XX у женщин и XY у мужчин, каждая из которых содержит гены, влияющие на развитие организма по женскому или мужскому пути.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оплодотворении яйцеклетка получает либо X-хромосому от сперматозоида, либо Y, что и решает пол будущего ребёнка в большинстве млекопитающих.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механизмы существуют у многих животных: пол определяется сочетанием соответствующих половых хромосом, что обеспечивает наследование признаков пола от родителей.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Шансы рождения мальчика и девочки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вероятность потомства мужского и женского пола связана с равным числом сперматозоидов, несущих X и Y хромосомы.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вероятность рождения мальчика и девочки примерно равна, что обеспечивает генетическое равенство полов в потомстве.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демографии, ВОЗ, 2023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системы определения пола у животных и растений
</a:t>
            </a:r>
            <a:endParaRPr lang="en-US" sz="2133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самки обладают хромосомным набором ZW, а самцы — ZZ, что противоположно системе у млекопитающих.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рыб и амфибий пол формируется не только по хромосомам, но и под влиянием условий среды, например, температуры воды.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Существуют также виды с полиморфизмом пола, где генетические и внешние факторы совместно определяют половую принадлежность каждого организма.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растениях встречаются сложные системы пола с несколькими парами половых хромосом или специальными генами, регулирующими развитие мужских и женских органов.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наследования признаков, сцепленных с полом
</a:t>
            </a:r>
            <a:endParaRPr lang="en-US" sz="2278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у мужчин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Дальтонизм — цветовая слепота — встречается преимущественно у мужчин, так как мутация локализована в X-хромосоме. Мужчины, имея одну X, проявляют этот признак при наличии мутационного гена.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и её наследование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Гемофилия — нарушение свертываемости крови — чаще поражает мужчин. Она наследуется как рецессивный X-сцепленный признак, и женщины обычно являются только носителями, не проявляя симптомов.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149188"/>
            <a:ext cx="4336500" cy="26253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Заболевания, сцепленные с полом (Х-хромосомой)
</a:t>
            </a:r>
            <a:endParaRPr lang="en-US" sz="2606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болезни с X-сцепленным рецессивным типом наследования, чаще встречающиеся у мальчиков, с их частотой и симптомами.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болезни проявляются преимущественно у мужчин из-за наличия одной X-хромосомы и рецессивной природы мутаций.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данные, 2023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доказательства роли X и Y-хромосом
</a:t>
            </a:r>
            <a:endParaRPr lang="en-US" sz="2606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Моргана и Бриджеса показали, что половые хромосомы X и Y у дрозофилы ответственны за наследование пола и связанных с ним признаков.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нормального числа половых хромосом, такие как XO или XXY, ведут к нарушениям полового развития и выявляют значимость каждой хромосомы.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исследования убедительно подкрепили хромосомную теорию наследственности, связав гены с конкретными хромосомами пола.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X-сцепленных признаков: закономерности
</a:t>
            </a:r>
            <a:endParaRPr lang="en-US" sz="2316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мать носит рецессивный X-сцепленный ген, её сыновья имеют 50% шанс проявления этого признака, так как у них одна X-хромосома.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Дочери могут быть носителями признака, если получили от отца нормальный ген на их второй X-хромосоме, обычно не проявляя болезнь.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второго аллеля у мужчин объясняет повышенную частоту проявления таких признаков именно у них, в отличие от женщин.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передачи X-сцепленного рецессивного гена
</a:t>
            </a:r>
            <a:endParaRPr lang="en-US" sz="2663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отец болен, все дочери становятся носителями, но сыновья не наследуют признак, так как получают Y-хромосому от отца.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схемы подтверждает типичные закономерности наследования и риски проявления признаков у потомков.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генная инженерия использует принципы хромосомной теории для точечного изменения генов и создания устойчивых к болезням организмов.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диагностика наследственных заболеваний и селекция новых сортов растений базируются на знании структуры и функции хромосом.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хромосомной теории на современные науки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125" y="934552"/>
            <a:ext cx="3984000" cy="39645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6000" y="1174650"/>
            <a:ext cx="4280400" cy="342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1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хромосомной теории и генетики пола в современном мире
</a:t>
            </a:r>
            <a:pPr algn="ctr" indent="0" marL="0">
              <a:lnSpc>
                <a:spcPct val="100000"/>
              </a:lnSpc>
              <a:buNone/>
            </a:pPr>
            <a:r>
              <a:rPr lang="en-US" sz="18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науки обеспечивают фундамент для медицины, биотехнологии и сельского хозяйства, раскрывая механизмы наследственности и помогая бороться с генетическими заболеваниями.
</a:t>
            </a:r>
            <a:endParaRPr lang="en-US" sz="351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2026-05-09T04:39:57Z</dcterms:created>
  <dcterms:modified xsi:type="dcterms:W3CDTF">2026-05-09T04:39:57Z</dcterms:modified>
</cp:coreProperties>
</file>