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презентации: как слайды помогают передавать информацию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презентация объединяет текст, изображения, схемы и диаграммы — и делает объяснение наглядным.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 презентации и зачем их учить в 8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нужны в школе, на конференциях, в музеях, в новостных сообщениях и при защите проектов. Microsoft PowerPoint вышла в 1987 году; затем появились Google Slides и Keynote. Для восьмиклассника это часть информатики и цифровой грамотности.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электронная презентация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 и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презентация — набор слайдов, связанных одной темой. Каждый слайд раскрывает часть общей идеи: определение, факт или пример.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формат показа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слайде может быть изображение, схема или диаграмма. Это помогает зрителю быстрее перейти от вопроса к ответу и удержать внимание.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Оффлайн или облако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Презентацию можно открыть без интернета на компьютере или в облачном сервисе. Часто применяются переходы, гиперссылки и встроенные объекты для удобной навигации.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слайд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Блоки, которые несут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слайд включает заголовок и основной текст. Заголовок называет тему, а короткая формулировка выделяет главное. Дополнительно добавляют элементы, помогающие объяснить материал.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элементы для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Изображение, схема, таблица или значки быстро уточняют смысл: например, как устроен компьютер, что произошло в опыте или как выглядел исторический объект. Поля и свободное пространство делают просмотр удобнее.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элементы на удачном слайде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 том, чтобы главный смысл считывался сразу: объекты не должны спорить друг с другом, особенно на школьном просмотре.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текста слишком много, взгляд «застревает» на чтении. Свободное пространство и визуальные опоры ускоряют понимание и помогают удержать структуру.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для обучения (процентное соотношение — иллюстративное, не измерение реальных работ).
</a:t>
            </a:r>
            <a:endParaRPr lang="en-US" sz="8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2–3 основных цвета, чтобы слайд выглядел цельно. Это упрощает восприятие, делает акценты заметнее и снижает визуальный шум при показе.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оформлению учебных презентаций.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ограничение по цветам помогает сохранять единый стиль и не отвлекать внимание от содержания.
</a:t>
            </a:r>
            <a:endParaRPr lang="en-US" sz="23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43228"/>
            <a:ext cx="4782600" cy="21043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программы для создания презентаций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PowerPoint, Google Slides и Keynote по признакам, важным для школьных проектов: доступность, совместная работа и удобство шаблонов.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программу под задачу: для групповой работы часто удобнее облачные варианты; для школьного показа — то, что надежно открывается на устройствах класса.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Microsoft, Google и Apple (сведения о функциях продуктов).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презентацию по шагам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подготовке электронной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Размещайте 3–5 тезисов: зритель успевает прочитать и понять мысль без пауз. Длинные абзацы заставляют читать вместо просмотра, и внимание рассеивается.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презентации оставляйте ключевые слова, даты, определения, названия и короткие примеры. Так информация становится опорой к объяснению, а не «стеной текста».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крупнее и следите за числом строк. Мелкий шрифт и плотные переносы делают слайд трудным для чтения даже вблизи, особенно на классном проекторе.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 слайде: коротко и по делу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подробнее — выносите детали в речь или в отдельный слайд. На одном слайде лучше одна понятная идея, тогда текст работает на структуру.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Изображения, схемы и инфографика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объясняет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карты, пиктограммы, схемы и инфографика делают информацию наглядной и помогают не потеряться в терминах. Главное — чтобы изображение соответствовало теме и было достаточно качественным.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для связки данных 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под рисунками уточняют, что именно нужно заметить. Инфографика соединяет цифры, символы и короткие пояснения в одном блоке, поэтому особенно полезна для истории, биологии, географии и информатики.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сочетание текста и изображения запоминается лучше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или рисунок помогают «увидеть» структуру: связи между идеями становятся наглядными. Поэтому мозгу проще удерживать информацию и вспоминать её по образу.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диаграммы видно усиление запоминания, когда материал поддержан визуальной частью. Для школьных слайдов это означает: заменяйте длинные блоки на рисунок или схему.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выводы образовательной психологии (двойное кодирование), представлены в относительных единицах шкалы. 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и переходы между слайдами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объектов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анимацию, чтобы добавлять элементы по очереди: сначала заголовок, затем ключевой тезис. Так зритель не видит всё сразу и лучше следит за логикой.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и порядок появления должны поддерживать рассказ: один слайд — одна мысль. Если анимация «опережает» речь, внимание уходит на эффекты.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эффекты вместо «шоу»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учебной презентации подходят однотипные и умеренные переходы. Слишком яркие эффекты отвлекают и мешают восприятию смысла, особенно в классе.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на всю презентацию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Постарайтесь использовать одинаковые настройки для похожих действий: один принцип появления и один тип переходов. Единообразие снижает нагрузку и делает работу аккуратнее.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презентациях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распространённые недочёты оформления и то, как они обычно отражаются на восприятии.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 из-за перегруза и несогласованности оформления. Решение одно: меньше текста, лучше читаемость, единый стиль и аккуратная визуальная опора.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 оформлению презентаций и требования к учебным работам.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готовой презентации: от текста до формата файла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включает набор шагов перед демонстрацией на компьютере в классе.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7487" y="3236075"/>
            <a:ext cx="171675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как часть учебного проекта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цель и ход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показаны цель и план исследования, чтобы слушатель понимал, зачем выполнялась работа. Дальше вы описываете шаги, не уходя в лишние детали и «разговоры».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опыта и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эксперимента или процесса делают рассказ проверяемым. Когда вы добавляете пояснения к снимкам, зритель понимает условия работы и что именно подтверждают результаты.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 таблицах и диаграммах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наблюдений и диаграммы помогают сравнить данные и быстро увидеть закономерности. Короткие подписи объясняют, что именно измерялось и как менялись значения.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Выводы, связанные с практической задачей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формулируется на основе полученных данных: что получилось и чему это соответствует. Так презентация не превращается в пересказ, а показывает результат исследования.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структуры учебной презентации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зрителю двигаться от постановки вопроса к доказательствам и итогам. Для проекта важно выделить место под источники, чтобы проверить факты.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основная нагрузка приходится на доказательства и данные. Чем логичнее переходы между блоками, тем проще воспринимается ход работы.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пример распределения; значения даны в относительных процентах для демонстрации структуры (не норматив).
</a:t>
            </a:r>
            <a:endParaRPr lang="en-US" sz="8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авторские права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презентации используйте изображения, музыку и видео только из разрешённых источников или указывайте автора и лицензию. Это помогает избежать нарушений и делает работу «честной» с точки зрения правил.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размещайте на слайдах личные данные, пароли, адреса и другие приватные сведения. Аккуратные подписи к рисункам и корректные ссылки формируют уважение к чужому труду и поддерживают цифровую безопасность.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 и офлайн-презентации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Офлайн: файл на устройстве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Офлайн-презентация хранится как файл на компьютере и подходит для устойчивого показа в классе. Снижается зависимость от интернета, а настройки остаются прежними при демонстрации.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Онлайн: 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Онлайн-формат удобен для работы в группе: участники редактируют материал по очереди или параллельно. Комментарии и версии помогают не потерять изменения и согласовать правки быстро.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Облачный доступ с разных устройств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позволяют открыть презентацию на компьютере, планшете и телефоне. Это помогает готовить проект дома и затем приносить актуальную версию без ручного переноса файлов.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под задачу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способ хранения по ситуации: когда нужен показ без сети — берите файл, когда важны обсуждение и правки — онлайн. Главное — чтобы презентация открывалась у всех участников.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презентацию сильной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важные признаки оформления и ожидаемый эффект на восприятие зрителя.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презентация исключает случайные элементы и перегруз. В основе — ясная структура, читаемость и визуальные опоры, подтверждённые точными данными.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методические рекомендации по оформлению слайдов.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презентация объединяет смысл, наглядность и точность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презентация помогает передавать информацию кратко и понятно, если выстроена структура, текст читаем, визуальный ряд поддерживает мысль, факты точны, а оформление аккуратно. Эти навыки пригодятся в учёбе.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2026-05-12T13:21:32Z</dcterms:created>
  <dcterms:modified xsi:type="dcterms:W3CDTF">2026-05-12T13:21:32Z</dcterms:modified>
</cp:coreProperties>
</file>