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разных растений?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растений есть свои секреты и общие признаки.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делают нашу жизнь лучше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кормят нас, дают кислород, украшают землю и помогают жить людям, животным и птицам каждый день.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растения есть части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почве и помогает ему всасывать воду с растворёнными веществами. Без корня растение не смогло бы крепко стоять и нормально расти.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или ствол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 и поднимает листья выше, к свету. У деревьев он превращается в прочный ствол, а у трав остаётся мягким и гибким.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солнечный свет и помогают растению получать питание. Они похожи на зелёные ладошки, которые целый день трудятся, даже когда мы отдыхаем.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Цветки, плоды и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после цветков появляются плоды и семена. Именно из семян потом вырастают новые растения, похожие на свои родительские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и меняются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семя попадает в землю и ждёт подходящих условий. Ему нужны влага, тепло и немного терпения.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росток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набухает, и из него первым выходит корешок. Потом показывается маленький стебелёк — будущий росток.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Раскрываются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поднимается вверх, расправляет первые листочки и начинает лучше ловить свет. Так растение становится сильнее.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взрослеет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появляются новые побеги, цветки и плоды. Если условий хватает, растение продолжает расти и дальше.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растениям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идёт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попадает в корень, а потом поднимается по всему растению. Она нужна листьям, стеблю и цветкам, чтобы они оставались живыми и работали как надо.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растение слабеет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влаги мало, листья теряют свежесть, становятся мягкими и вялыми. Стебель тоже ослабевает, и растение выглядит грустно, будто забыло улыбнуться.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проходит дождь или растение поливают, оно часто быстро приходит в себя. Листья снова расправляются, а зелёный цвет становится заметнее и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растению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словно маленькие зелёные ладошки собирают свет и используют его для жизни растения. Чем удачнее они расположены, тем больше света получают.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нехватке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света мало, растение начинает тянуться к окну и вытягивается. Тогда стебель становится тонким, а само растение — слабым и неуверенным.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нужен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растению развиваться и становиться крепче. Без него зелёный житель комнаты или сада растёт медленно и не может хорошо чувствовать себя.
</a:t>
            </a:r>
            <a:endParaRPr lang="en-US" sz="10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дышат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воздух из окружающей среды, как будто делают тихий вдох. Он помогает им оставаться здоровыми вместе с водой и светом.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отверстия на листьях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листьях есть совсем крошечные отверстия. Через них растение обменивается воздухом с окружающим миром, хотя заметить их невооружённым глазом почти невозможно.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всё работает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достаточно воздуха, воды и света, растение чувствует себя хорошо. Все эти условия работают вместе, как дружная команда, а не поодиночке.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хлорофилл делает листья зелёными и помогает им работать как маленькие солнечные ловушки.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хлорофилла помогают листьям улавливать свет.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«Chlorophyll»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цветки помогают растениям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Привлекают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 и запах помогают цветку привлечь пчёл, бабочек и других насекомых. Они прилетают, чтобы найти нектар, а заодно помогают растению.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появиться семенам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насекомые переносят пыльцу, у растения может образоваться плод с семенами. Так начинается история нового растения, очень похожего на прежнее.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словно говорит: «Я готов!» Он показывает, что растение выросло и может продолжать свой жизненный путь через новые семена.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семени вырастает новое растение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корешок и стебелёк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семени выходит корешок, а затем тянется маленький стебелёк. Он помогает ростку выбраться к свету.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становится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раскрываются первые листочки, появляется цветок, а позже — плод с новыми семенами. Так круг жизни растения начинается снова.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попадает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оказывается в земле и ждёт подходящих условий. Ему нужны вода, тепло и немного времени, чтобы начать просыпаться.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моркови, картофеля и лука запасы питательных веществ помогают пережить холод и засуху, а потом снова начать рост.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запасных органа помогают растениям пережить неблагоприятное время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есть свои способы защиты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шипы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мешают животным объедать растение. Так защищаются, например, роза и кактус: к ним не так-то просто подобраться без осторожности.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или узкие листья труднее повредить ветром, жарой и зубами животных. Они помогают растению сохранить влагу и не сломаться в трудную погоду.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закрывает ствол от холода, жары и повреждений. У деревьев она работает как прочная куртка, которая бережёт растение снаружи.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сок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имеют горький вкус или липкий сок. Такие свойства отпугивают животных и помогают растению остаться целым, даже если рядом много желающих полакомиться.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растут растения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растения живут под тенью высоких деревьев, на влажной земле и среди мха. Здесь важно уметь тянуться к свету и не бояться прохлады. У каждого лесного растения свои соседи и свои маленькие заботы.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пруда, реки или озера растут растения, которым нравится много влаги. Их корни и стебли приспособлены к сырой почве, а листья часто остаются мягкими и сочными. Вода для них — настоящий дом и помощник.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зелёные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тоже живут растения, только им помогают люди. Их поливают, поворачивают к свету и защищают от холода. Даже в горшке растение может расти, цвести и радовать весь дом зелёными листьями.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одного большого мира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есть ствол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легко узнать по одному толстому стволу. Он держит крону высоко над землёй, чтобы листья получали больше света, а растение могло жить много лет.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куста несколько стволиков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 выглядит пышным, потому что у него несколько стволиков, растущих от земли. Такая форма помогает ему занимать больше места и лучше переносить обрезку или повреждения.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травы мягкий 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травы стебель мягкий и гибкий, поэтому она легко гнётся от ветра. Но под землёй у неё тоже есть корни, а сверху — листья, как у других растений.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части есть у всех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формы, у дерева, куста и травы есть общие части: корень, стебель и листья. Именно поэтому их все относят к растениям.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семени к новому растению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роста растения: от попадания семени в почву до появления новых семян в плоде.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27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687025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705025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719425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705025"/>
            <a:ext cx="324000" cy="28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растения полезны людям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людям фрукты, овощи, зёрна и орехи. Из них готовят завтрак, обед и ужин, а без растительной пищи наш стол стал бы намного беднее.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делают чай, какао, соки и многие другие напитки. Они помогают утолить жажду и делают вкус знакомым и приятным для детей и взрослых.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тоже получают из растений, чаще всего из древесины. На ней мы пишем, рисуем, читаем книги и делаем тетради для школы.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растительных волокон делают ткань для одежды, полотенец и других вещей. Такие материалы помогают человеку одеваться удобно и красиво каждый день.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используют для изготовления лекарств. Они помогают людям заботиться о здоровье, поэтому растительный мир важен не только для еды, но и для лечения.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нужны животным по многим причинам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ягоды, семена, листья и плоды — это пища для разных животных. Благодаря растениям многие звери и птицы находят себе достаток еды каждый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Кусты, густая трава и кроны деревьев помогают животным прятаться от врагов и непогоды. В зелёных зарослях можно спокойно переждать дождь или сильный ветер.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листьях и стеблях живут насекомые, а в ветвях птицы строят гнёзда. Растения становятся для животных не только столовой, но и безопасным домом.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признаки у всех растений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46867" y="1848609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нужна вода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растение не может жить долго. Вода помогает ему сохранять свежесть, переносить вещества и расти, поэтому полив так важен.
</a:t>
            </a:r>
            <a:endParaRPr lang="en-US" sz="1081" dirty="0"/>
          </a:p>
        </p:txBody>
      </p:sp>
      <p:sp>
        <p:nvSpPr>
          <p:cNvPr id="11" name="Text 3"/>
          <p:cNvSpPr txBox="1"/>
          <p:nvPr/>
        </p:nvSpPr>
        <p:spPr>
          <a:xfrm>
            <a:off x="446867" y="260707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нужен свет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расти и быть крепкими. Листья собирают солнечные лучи, словно маленькие зелёные ловушки для света.
</a:t>
            </a:r>
            <a:endParaRPr lang="en-US" sz="1137" dirty="0"/>
          </a:p>
        </p:txBody>
      </p:sp>
      <p:sp>
        <p:nvSpPr>
          <p:cNvPr id="12" name="Text 4"/>
          <p:cNvSpPr txBox="1"/>
          <p:nvPr/>
        </p:nvSpPr>
        <p:spPr>
          <a:xfrm>
            <a:off x="446867" y="1090150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растения — живые организмы. Они появляются, растут, меняются и со временем дают потомство, как и другие живые существа вокруг нас.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453989" y="339310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нужен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воздух из окружающей среды и тоже дышат. Для этого у них есть очень маленькие отверстия на листьях.
</a:t>
            </a:r>
            <a:endParaRPr lang="en-US" sz="1192" dirty="0"/>
          </a:p>
        </p:txBody>
      </p:sp>
      <p:sp>
        <p:nvSpPr>
          <p:cNvPr id="14" name="Text 6"/>
          <p:cNvSpPr txBox="1"/>
          <p:nvPr/>
        </p:nvSpPr>
        <p:spPr>
          <a:xfrm>
            <a:off x="453989" y="4179134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есть общие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стебель, листья, цветки, плоды и семена встречаются у многих растений. Эти части помогают им жить, расти и размножаться.
</a:t>
            </a:r>
            <a:endParaRPr lang="en-US" sz="11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внимательнее, и мир растений откроется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клумбе можно увидеть цветы разных размеров и окраски. Если присмотреться, у них найдутся листья, стебли, а у многих — ещё и семена.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и лесу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и лесу растут деревья, кусты и травы. У каждого растения своё место, но всем нужны свет, вода и воздух.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окне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тоже похожи на своих уличных родственников. У них есть корни, листья и стебли, только живут они в горшке и ждут заботы.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и разное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высокие, другие совсем маленькие. Но если смотреть внимательно, можно заметить знакомые части и понять, как устроен зелёный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— наш зелёный помощник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удивляют разнообразием, но у них много общего: они растут, дышат, питаются и размножаются. А ещё помогают людям, животным и всей Земле оставаться живой и красивой.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2026-05-25T17:49:20Z</dcterms:created>
  <dcterms:modified xsi:type="dcterms:W3CDTF">2026-05-25T17:49:20Z</dcterms:modified>
</cp:coreProperties>
</file>