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атмосферы: почему это важно для человека и природы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чистый воздух нужен каждому из нас?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загрязнение воздуха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атмосферы возникает, когда в воздух попадают вредные вещества в опасном количестве. Они мешают дышать людям, вредят растениям и животным, ухудшают видимость и постепенно разрушают здания.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загрязнения воздуха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Автомобили, автобусы и грузовики выбрасывают в воздух газы и мелкие частицы, особенно на оживлённых улицах, перекрёстках и в пробках, где выхлопы накапливаются сильнее.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Заводы, ТЭЦ, котельные и печи загрязняют воздух при сжигании топлива. Вместе с дымом в атмосферу попадают сажа, оксиды серы и азота, а также пыль.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 со стройплощадок, движение техники и ветреная погода поднимают в воздух твёрдые частицы. В городах такой вклад заметен рядом с дорогами, стройками и промышленными зонами.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и торфяные пожары, а также сжигание мусора в быту и на участках дают много дыма. Он распространяется далеко и ухудшает качество воздуха даже вдали от очага.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источники дают больше всего загрязнения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в городском воздухе особенно заметны PM2.5, PM10, оксиды азота и серы.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значимый вклад обычно дают транспорт и сжигание топлива; именно они чаще всего ухудшают воздух в городах.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2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для учебной презентации на основе общеизвестных источников загрязнения воздуха, без привязки к конкретному городу или году.
</a:t>
            </a:r>
            <a:endParaRPr lang="en-US" sz="122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Смог появляется, когда дым, пыль и выхлопные газы смешиваются с влажным воздухом и задерживаются у поверхности земли. Из-за этого видимость ухудшается, а воздух кажется серым и тяжёлым.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 образуется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безветренную погоду загрязняющие вещества не рассеиваются. При температурной инверсии они скапливаются в нижних слоях атмосферы, поэтому смог держится дольше и становится заметнее.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становится сильнее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Смог над городом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62" y="3069593"/>
            <a:ext cx="464400" cy="371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5162" y="3048953"/>
            <a:ext cx="464400" cy="41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70262" y="3023153"/>
            <a:ext cx="464400" cy="46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87612" y="1069990"/>
            <a:ext cx="464400" cy="464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71737" y="1069990"/>
            <a:ext cx="406350" cy="464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14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содержится в загрязнённом воздухе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360050" y="409652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Пыль, сажа и мелкие частицы долго остаются в воздухе. Самые маленькие из них особенно опасны, потому что могут проникать глубоко в лёгкие и вызывать раздражение.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360000" y="354372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Твёрдые частицы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215150" y="409652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Диоксид серы и оксиды азота чаще всего появляются при сжигании угля, нефти и газа. Они раздражают дыхательные пути и ухудшают самочувствие при вдыхании загрязнённого воздуха.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3215100" y="354372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Газы от топлива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6070250" y="409652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воздухе встречаются тяжёлые металлы и другие опасные примеси. Их количество обычно небольшое, но при накоплении они тоже способны наносить вред здоровью.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6070200" y="354372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примеси
</a:t>
            </a:r>
            <a:endParaRPr lang="en-US" sz="1200" dirty="0"/>
          </a:p>
        </p:txBody>
      </p:sp>
      <p:sp>
        <p:nvSpPr>
          <p:cNvPr id="21" name="Text 8"/>
          <p:cNvSpPr txBox="1"/>
          <p:nvPr/>
        </p:nvSpPr>
        <p:spPr>
          <a:xfrm>
            <a:off x="1787600" y="2143362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 образуется при неполном сгорании топлива. Этот газ не имеет запаха, но мешает крови переносить кислород, поэтому особенно опасен в закрытых помещениях и рядом с выхлопами.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1787550" y="1590565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Угарный газ
</a:t>
            </a:r>
            <a:endParaRPr lang="en-US" sz="1200" dirty="0"/>
          </a:p>
        </p:txBody>
      </p:sp>
      <p:sp>
        <p:nvSpPr>
          <p:cNvPr id="23" name="Text 10"/>
          <p:cNvSpPr txBox="1"/>
          <p:nvPr/>
        </p:nvSpPr>
        <p:spPr>
          <a:xfrm>
            <a:off x="4642700" y="2143362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пары и органические соединения испаряются из топлива, растворителей и дыма. Они могут раздражать глаза и слизистые, а при длительном воздействии вредят организму сильнее.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4642650" y="1590565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вещества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342090"/>
            <a:ext cx="4684800" cy="16465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вещества и их действие на организм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загрязнители встречаются в воздухе, откуда они берутся и чем опасны для человека.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частицы и чем дольше человек вдыхает загрязнённый воздух, тем выше риск для здоровья.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данным о распространённых загрязнителях воздуха.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воздействие грязного воздуха часто вызывает кашель, першение в горле, раздражение глаз, насморк, головную боль и быструю утомляемость, особенно после прогулки у дороги.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людей с астмой, аллергией и другими болезнями дыхательной системы загрязнение может провоцировать обострения. Дышать становится труднее, а физическая нагрузка переносится хуже.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загрязнённый воздух влияет долго, возрастает риск болезней лёгких и сердца. Организм быстрее устаёт, а выносливость снижается даже при обычной активности.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загрязнение влияет на здоровье человека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загрязнённого воздуха для здоровья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последствия заметны сразу, другие накапливаются постепенно и проявляются позже.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опасно и в краткосрочной, и в долгосрочной перспективе; поэтому важно снижать его уровень постоянно.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для учебной иллюстрации, без привязки к конкретному исследованию.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3225" y="1545710"/>
            <a:ext cx="293250" cy="46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6425" y="1593110"/>
            <a:ext cx="468000" cy="37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6425" y="3278960"/>
            <a:ext cx="468000" cy="46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850" y="3325760"/>
            <a:ext cx="468000" cy="374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дети особенно чувствительны к грязному воздуху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485850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делают больше вдохов в минуту, чем взрослые. Поэтому за то же время они вдыхают больше загрязняющих веществ, если находятся рядом с дымом или выхлопами.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1073900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дышат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66425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и дыхательные пути у детей ещё развиваются. В этот период пыль, газы и дым легче вызывают раздражение и мешают нормальной работе дыхательной системы.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354475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растёт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4766425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система ребёнка ещё не так устойчива, как у взрослого. Из-за этого грязный воздух чаще влияет на самочувствие и может сильнее сказываться на здоровье.
</a:t>
            </a:r>
            <a:endParaRPr lang="en-US" sz="1300" dirty="0"/>
          </a:p>
        </p:txBody>
      </p:sp>
      <p:sp>
        <p:nvSpPr>
          <p:cNvPr id="17" name="Text 6"/>
          <p:cNvSpPr txBox="1"/>
          <p:nvPr/>
        </p:nvSpPr>
        <p:spPr>
          <a:xfrm>
            <a:off x="5354475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запас прочности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5850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двор и детская площадка часто становятся местами длительного пребывания. Если рядом дорога или стройка, риск контакта с загрязнённым воздухом заметно выше.
</a:t>
            </a:r>
            <a:endParaRPr lang="en-US" sz="1300" dirty="0"/>
          </a:p>
        </p:txBody>
      </p:sp>
      <p:sp>
        <p:nvSpPr>
          <p:cNvPr id="19" name="Text 8"/>
          <p:cNvSpPr txBox="1"/>
          <p:nvPr/>
        </p:nvSpPr>
        <p:spPr>
          <a:xfrm>
            <a:off x="1073900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времени на улице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загрязнения в атмосфере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выбросы перемещаются, оседают и меняют состояние воздуха, почвы и воды.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Оксиды серы и азота попадают в воздух из труб заводов, котельных и выхлопов транспорта. Там они соединяются с водяным паром и превращаются в кислоты.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эти вещества возвращаются на землю вместе с дождём, снегом или туманом. Поэтому вред ощущается не только в месте выброса, но и далеко от него.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Кислотные осадки повреждают листья растений, закисляют почву и водоёмы, а также ускоряют разрушение камня и металла на зданиях, мостах и памятниках.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возникают кислотные дожди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75" y="1172647"/>
            <a:ext cx="3008700" cy="15542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54850" y="1172647"/>
            <a:ext cx="3008700" cy="155429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820250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загрязнении улицы будто теряют резкость: контуры зданий размываются, воздух становится мутным, а над дорогами заметны пыль и дым. Иногда это особенно хорошо видно на рассвете и вечером.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820225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 дымке и сером свете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594725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воздух обычно чище: дальние дома видны отчётливо, деревья выглядят ярче, а небо сохраняет голубой цвет. В такой день легче дышать и приятнее гулять на улице.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594700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Утро, когда небо кажется прозрачным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7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и загрязненный воздух: заметные различия
</a:t>
            </a:r>
            <a:endParaRPr lang="en-US" sz="253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воздух загрязняется сильнее всего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деревья и удалённость от дорог заметно снижают количество пыли и выхлопов.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к транспорту и предприятиям воздух грязнее; парки и тихие районы показывают более низкие значения.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типичным уровням загрязнения воздуха в разных городских зонах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измеряют качество воздуха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улицах, крышах и возле дорог размещают приборы, которые отслеживают PM2.5, PM10, NO2 и CO.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Установка датчиков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325684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Метеостанции и автоматические посты передают показания в общую систему, где они обновляются в течение дня.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5684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Сбор данных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03751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Расчёт индексов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03751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Специалисты и приложения переводят измерения в понятные уровни: безопасный, умеренный или опасный.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749352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и уведомления помогают понять, когда лучше сократить прогулки, спорт на улице или проветривание.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5749352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Сообщение людям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1084021"/>
            <a:ext cx="4684800" cy="13296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уменьшить загрязнение воздуха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можно применять дома, в школе, на предприятиях и в городе. Вместе они дают заметный результат.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обзор мер по снижению загрязнения воздуха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сильный эффект даёт сочетание транспорта, очистки выбросов и экономии энергии; одна мера не решает проблему полностью.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ученик: простые шаги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повседневные действия, которые помогают снизить выбросы и уменьшить воздействие грязного воздуха.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212" y="1063903"/>
            <a:ext cx="464400" cy="41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7737" y="1084543"/>
            <a:ext cx="464400" cy="3715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1212" y="2943103"/>
            <a:ext cx="464400" cy="46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7737" y="2989543"/>
            <a:ext cx="464400" cy="3715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городских решений для чистого воздуха
</a:t>
            </a:r>
            <a:endParaRPr lang="en-US" sz="2622" dirty="0"/>
          </a:p>
        </p:txBody>
      </p:sp>
      <p:sp>
        <p:nvSpPr>
          <p:cNvPr id="12" name="Text 2"/>
          <p:cNvSpPr txBox="1"/>
          <p:nvPr/>
        </p:nvSpPr>
        <p:spPr>
          <a:xfrm>
            <a:off x="559829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автобусов и электрического транспорта помогает уменьшить число личных машин на дорогах. Это снижает выхлопы в часы пик и делает поездки по городу удобнее.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9646" y="1560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транспорт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906354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для велосипедов есть отдельные маршруты, горожане чаще выбирают активные поездки на короткие расстояния. Так воздух становится чище, а улицы — тише.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906171" y="1554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Велодорожки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59829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и кустарники задерживают часть пыли, а летом помогают ослабить жару. Особенно полезны скверы, дворы и посадки вдоль дорог.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59646" y="3465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зоны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906354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некоторых улицах вводят правила для машин с большими выбросами. Такие меры особенно важны в центре города, где загрязнение быстро накапливается.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906171" y="3459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старых авто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происходит, если ничего не менять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дольше выбросы остаются без контроля, тем чаще в городе появляются дни с плохой видимостью, запахом дыма и тяжёлым воздухом, особенно утром и вечером.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5002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людей чаще возникают кашель, раздражение глаз и проблемы с дыханием. Для тех, кто уже болеет астмой или аллергией, такие дни становятся особенно трудными.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78085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Здания, мосты и памятники тоже разрушаются быстрее, потому что загрязнённый воздух ускоряет износ материалов. В итоге город становится менее удобным и менее безопасным.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46405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страдают растения, почва и водоёмы: листья хуже растут, а вода и земля теряют качество. Это влияет на дворы, парки и сельские территории рядом с городом.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атмосферы можно уменьшать каждый день: выбирать общественный транспорт, экономить энергию, не сжигать мусор и поддерживать зелёные насаждения.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 зависит от наших решений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2026-05-21T01:04:28Z</dcterms:created>
  <dcterms:modified xsi:type="dcterms:W3CDTF">2026-05-21T01:04:28Z</dcterms:modified>
</cp:coreProperties>
</file>