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страна контрастов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равнины, танго и пингвины — знакомимся с Аргентиной.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крупным планом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удивляет масштабом: здесь можно увидеть горы, равнины, океанское побережье и яркие города. На примерах карт, истории и культуры легко понять, почему эта страна запоминается с первого взгляда.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Аргентина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расположена на юге Южной Америки и занимает большую часть восточного побережья континента. Такое положение делает страну важной для путешествий, торговли и связи между разными регионами.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континента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Соседями Аргентины являются Чили, Боливия, Парагвай, Бразилия и Уругвай. Через эти границы проходят торговые пути, а также культурные связи и общие природные зоны.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страны особенно заметен Буэнос-Айрес — столица и крупнейший город. Также важны Кордова, Росарио и Мендоса, каждый из которых играет свою роль в жизни страны.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Аргентины тянется с севера на юг, поэтому расстояния между городами могут быть очень большими. Из-за этого природные условия и образ жизни заметно меняются от региона к региону.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endParaRPr lang="en-US" sz="9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герб: простые символы страны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флага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Аргентины легко узнать по трём полосам: белой, голубой и белой. Эти цвета часто связывают с небом, светом и идеей свободы, а простая композиция делает символ особенно запоминающимся.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мая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флага находится Солнце мая. Оно напоминает о событиях, связанных с движением за независимость, и придаёт флагу особый исторический смысл. Солнце выглядит как знак надежды и нового начала.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гербе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Аргентины объединяет важные символы государства: рукопожатие, фригийский колпак и лавровые ветви. Вместе они передают идеи единства, свободы и победы, которые важны для национальной истории.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климат: от гор к ветрам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запад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Аргентины поднимаются Анды. Здесь высокие вершины, горные перевалы и более прохладный воздух, поэтому природа заметно отличается от остальной части страны.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страны лежат Пампы — широкие равнины с плодородными почвами. Эти пространства особенно удобны для сельского хозяйства и выпаса скота, поэтому они давно важны для экономики.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юг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Патагония известна ветрами, холодом и большими открытыми пространствами. Населённых пунктов здесь меньше, а между ними часто лежат длинные дороги и почти пустые ландшафты.
</a:t>
            </a:r>
            <a:endParaRPr lang="en-US" sz="98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Аргентины меняется очень сильно: на севере теплее, а к югу становится суровее. Поэтому в разных частях страны люди живут в разных природных условиях.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природные зоны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разные природные зоны страны и помогают сельскому хозяйству, транспорту и жизни городов. Особенно важны водные пути северо-востока и влажных равнин.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 и Уругвай наиболее значимы для заселения, перевозок и хозяйства; Пилкомайо важен прежде всего для северных территорий.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Аргентины и географическим справочникам
</a:t>
            </a:r>
            <a:endParaRPr lang="en-US" sz="7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412951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31839"/>
            <a:ext cx="350400" cy="3114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языки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говорит по-испански, и именно он используется в школе, СМИ и официальной жизни. При этом в речи сохраняются местные особенности произношения и слов.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Аргентинское общество многонационально: в нём есть потомки европейских переселенцев, коренные народы и семьи со смешанными корнями. Это делает культуру страны очень разнообразной.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регионах сохраняются местные традиции, песни и праздники. Они помогают людям помнить историю своих общин и передавать её детям через семейные и общественные обычаи.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провинции говорят о стране по-разному, но всех объединяют общие символы и привычки. Это видно в повседневной речи, музыке, кухне и местных праздниках.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Аргентины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колониального периода к независимому государству, городскому росту и культурному развитию.
</a:t>
            </a:r>
            <a:endParaRPr lang="en-US" sz="9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Буэнос-Айрес: столица и её районы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 — столица и крупнейший город страны. Его широкие проспекты, площади и старые здания напоминают о европейском влиянии, а в городской жизни сочетаются история и современность.
</a:t>
            </a:r>
            <a:endParaRPr lang="en-US" sz="1054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Пуэрто-Мадеро показывает современную сторону города. Здесь много новых зданий, набережных и деловых пространств, поэтому район часто воспринимают как символ обновления столицы.
</a:t>
            </a:r>
            <a:endParaRPr lang="en-US" sz="1054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Ла-Бока известна яркими фасадами, уличным искусством и атмосферой старого порта. Это один из самых узнаваемых районов, где особенно заметна творческая энергия города.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Сан-Тельмо связан с историей, антикварными лавками и рынками. Здесь легко почувствовать старый Буэнос-Айрес, где прошлое сохраняется в архитектуре, музыке и уличной жизни.
</a:t>
            </a:r>
            <a:endParaRPr lang="en-US" sz="10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Танго: музыка и движение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возникло в портовых кварталах, где смешались разные культуры и городские ритмы. Его музыка и движения рассказывают о чувствах, встречах и памяти прошлого.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 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танго важны не только шаги, но и пауза, взгляд, поворот корпуса. Именно поэтому танец выглядит как диалог, а не просто набор движений.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Аргентинское танго стало известно далеко за пределами страны. Его танцуют на сценах, в школах и на улицах, сохраняя особую манеру и выразительность.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Аргентины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часто связывают с образом Буэнос-Айреса: вечерние улицы, музыка, кафе и старые дома. Оно помогает почувствовать характер страны — эмоциональный, яркий и немного ностальгический.
</a:t>
            </a:r>
            <a:endParaRPr lang="en-US" sz="10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литература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Борхес и идеи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Аргентинская литература часто говорит о свободе выбора, памяти и поиске смысла. Хорхе Луис Борхес сделал эти темы всемирно известными через короткие, но очень глубокие тексты.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Астора Пьяццоллы изменила привычное танго: в нём появилось больше драматизма, сложных ритмов и городского настроения. Его произведения показывают, как традиция может развиваться.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аргентинском кино и песнях заметны улицы, кафе, стадионы и семейные истории. Через такие образы легче понять, чем живёт страна и какие чувства ей близки.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Аргентины соединяет личные переживания и общие ценности. Поэтому литература, музыка и кино здесь не только развлекают, но и помогают увидеть характер людей.
</a:t>
            </a:r>
            <a:endParaRPr lang="en-US" sz="12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повседневной жизни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Соперники навсегда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Бока Хуниорс и Ривер Плейт — не просто клубы, а важная часть городской истории. Их соперничество известно как одно из самых ярких в мировом футболе и отражает сильные эмоции болельщиков.
</a:t>
            </a:r>
            <a:endParaRPr lang="en-US" sz="1155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 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детей первый удар по мячу — это начало большой мечты. На школьных площадках и во дворах футбол учит работать в команде, уважать соперника и радоваться игре.
</a:t>
            </a:r>
            <a:endParaRPr lang="en-US" sz="1162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матча
</a:t>
            </a:r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воскресенье район вокруг стадиона оживает задолго до начала матча. Болельщики идут в сине-жёлтых или бело-красных цветах, спорят о составе и поют на улицах, превращая игру в общий праздник.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Вкусы Аргентины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Асадо — это не просто мясо на гриле, а целый ритуал. Его готовят медленно, часто на открытом огне, и подают так, чтобы за столом хватило всем.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Асадо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Эмпанадас удобны для дороги, школы и семейного перекуса. Внутри бывает мясо, сыр, овощи или другие начинки, а форма маленького пирожка делает их узнаваемыми.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Эмпанадас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 пьют из одной калабасы через металлическую трубочку — бомбилью. Этот напиток часто передают по кругу, поэтому он символизирует общение, доверие и привычку быть вместе.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Аргентинская еда любит простые продукты и тёплую компанию. За столом здесь важно не только попробовать блюдо, но и провести время с семьёй или друзьями.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общение
</a:t>
            </a:r>
            <a:endParaRPr lang="en-US" sz="9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среда обитания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живут на холодных берегах юга, где море рядом с ветром и камнями. Они хорошо приспособлены к суровому климату и стали одним из узнаваемых символов Патагонии.
</a:t>
            </a:r>
            <a:endParaRPr lang="en-US" sz="1054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предгорья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Гуанако чаще встречаются в степях и предгорьях. Они быстро бегают и умеют выживать там, где мало деревьев и открыто много пространства.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Кондоры парят над Андами на огромной высоте. Их широкие крылья помогают долго держаться в воздухе, а наблюдать за ними особенно интересно в горах и ущельях.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помогают увидеть, насколько разнообразна страна. От тёплых равнин до холодных побережий Аргентина меняет ландшафты, а вместе с ними и свой животный мир.
</a:t>
            </a:r>
            <a:endParaRPr lang="en-US" sz="10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ледники и дороги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юг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Патагонии часто начинается с долгой дороги через открытые пространства. За окном — озёра, редкие деревья и ледники, а в маленьких городках можно почувствовать спокойный ритм юга.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гор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впечатляют не только высотой, но и тем, как люди живут рядом с горами. Здесь важны перевалы, предсказуемая погода и аккуратное отношение к природе, которая может меняться очень быстро.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приезжают сюда ради треккинга, прогулок и наблюдения за пейзажами. В этих местах особенно заметно, что расстояния большие, а каждый посёлок связан с дорогой и природой вокруг.
</a:t>
            </a:r>
            <a:endParaRPr lang="en-US" sz="10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страна получает доход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взгляд на основные источники дохода Аргентины и то, как они связаны с экспортом.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дают товары для внутреннего рынка и для продажи за рубеж, поэтому экономика зависит от мировых цен.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темы и общеизвестным фактам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28362"/>
            <a:ext cx="357600" cy="28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07781"/>
            <a:ext cx="357600" cy="31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807781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823675"/>
            <a:ext cx="357600" cy="286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каждый день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многих семей — важная часть дня: дети учатся, а взрослые следят за расписанием и домашними заданиями. Образование помогает связать большой город и небольшой район.
</a:t>
            </a:r>
            <a:endParaRPr lang="en-US" sz="108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 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4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остаются привычным способом добираться на работу, в магазин и к друзьям. В больших городах общественный транспорт помогает экономить время и не зависеть от пробок.
</a:t>
            </a:r>
            <a:endParaRPr lang="en-US" sz="1066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покупают свежие овощи, мясо и хлеб, а также обсуждают новости и цены. Такие места сохраняют живое общение и показывают, что привычки питания связаны с местной жизнью.
</a:t>
            </a:r>
            <a:endParaRPr lang="en-US" sz="108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интернет помогают узнавать новости, смотреть матчи и быть на связи с родственниками. Современные сервисы удобны, но традиции семейных встреч и разговоров по-прежнему важны.
</a:t>
            </a:r>
            <a:endParaRPr lang="en-US" sz="10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сегодня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развивает школы, университеты и культурные проекты. Образование помогает молодым людям получать больше возможностей, а городам — сохранять связь с наукой, искусством и новыми профессиями.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меняют работу, общение и медиа. Всё больше людей пользуются интернетом для учёбы, новостей и бизнеса, поэтому важно развивать доступную и надёжную связь.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пожары становятся серьёзным испытанием для природы и сельского хозяйства. Из-за этого особенно важны экономия воды, защита лесов и внимательное отношение к земле.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нужно беречь, чтобы они оставались интересными для жителей и туристов. Охрана парков и заповедников помогает сохранять животных, ландшафты и будущие маршруты путешествий.
</a:t>
            </a:r>
            <a:endParaRPr lang="en-US" sz="9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Аргентине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проверяют карту, культуру и природу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 Аргентине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 — большая и очень разная страна: здесь есть Буэнос-Айрес, испанский язык, танго, футбол, Анды, Патагония, асадо и мате. Выберите один новый факт и придумайте свой вопрос.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2026-07-26T19:55:02Z</dcterms:created>
  <dcterms:modified xsi:type="dcterms:W3CDTF">2026-07-26T19:55:02Z</dcterms:modified>
</cp:coreProperties>
</file>