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 социальное развитие России в XVII веке: основные темы урока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Смуты, рост экономики и общества, формирование крепостного права и городов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предпосылки изменений в XVII веке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Смуты страдала от демографического и хозяйственного упадка. Восстановление городов и торговли, усиление царской власти стали основой масштабных преобразований и социальных сдвигов в стране.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экономики России после Смуты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Смуты до 40% населения погибло, посевные площади резко сократились, многие города и села опустели.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1611–1613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 экономический кризис обострили проблемы, торговля и финансовая система пришли в упадок.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Раздача пустующих земель и льготы новопоселенцам стимулировали восстановление сельского хозяйства и селения.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Оказание судебной поддержки купцам и ремесленникам способствовало оживлению производства и торговли.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положение крестьянства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барщины в хозяйствах, в том числе из-за закрепощения и бессрочного сыска беглых крестьян с 1649 года.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животноводства и рост числа дворовых и крепостных хозяйств, по переписи 1678 года — 3,5 млн дворов.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Перейти к системе пятиморозной пашни — увеличение пахотных земель, но урожайность росла всего незначительно.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Общинная система начала разлагаться, соотношение переходило в отработочные формы крепостных отношений.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развитие и появление мануфактур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половине столетия господствовала ремесленная промышленность: мелкие мастерские и слободы ремесленников.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века насчитывалось около 20 крупных мануфактур, что способствовало росту городов и развитию промышленности.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1630-х годов в Туле и на Урале появились мануфактуры, специализировавшиеся на чугунолитейном и огнестрельном производстве.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80727"/>
            <a:ext cx="204900" cy="163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80727"/>
            <a:ext cx="204900" cy="16392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и городских центров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Возросло региональное торговое взаимодействие и крупные ярмарки, такие как Макарьевская и Ирбитская, собравшие тысячи участников.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роль купечества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Формировалось новое торговое сословие: гостинные сотни и товарные биржи укрепляли позиции купцов.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торговыми партнерами России были Англия, Голландия и Швеция, с экспортом хлеба и пушнины и импортом текстиля и оружия.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 развивались как торгово-промышленные узлы, способствуя концентрации населения и экономической активности.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дворянства за счёт служилых людей, формирование новых групп помещиков и казаков с особым статусом.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стратификация российского общества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Закрепощение крестьян через законодательство 1649 года сделало их наследственным сословием с ограниченными правами.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на окраинах приобрело социальное и военное значение, укрепляя позиции в приграничных районах государства.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горожан и ремесленников возрастала, особенно в крупных центрах, формируя особые городские слои общества.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Уложение закрепило бессрочный сыск беглых крестьян, юридически запретив им переход от помещиков.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усилил права помещиков в управлении крестьянами и ввел ответственность за укрывательство беглецов.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установил жесткие ограничения на передвижение сельского населения, закрепив крепостное право почти на два века.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Соборное Уложение 1649 года и закрепощение крестьянства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 экономические показатели XVII века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городов, населения и промышленных объектов показывают динамичное развитие страны в течение XVII века.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Произошли процессы урбанизации, расширения промышленности и торговых центров, что укрепило экономический потенциал государства.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1646 и 1678 гг., Российский госархив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избранной Рады и ограничение Земских соборов свидетельствовали о росте абсолютной власти царя.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централизованной власти в XVII веке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Приказная система управления и государева канцелярия установили бюрократический контроль над регионами и городами.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налоговой политики, контроль губернаторов и рекрутирование усилили централизованное управление и подчинение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социальный состав народных движений XVII века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Жесткое закрепощение крестьян, усиление налогового давления и введение новых повинностей вызывали массовое недовольство среди различных слоев населения, особенно в сельских районах.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массовых движениях принимали участие беглые крестьяне, холопы, казаки, ремесленники и даже представители меньшего дворянства, что отражало широкий социальный охват волнений.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налогов и поборов усугублял экономическое положение горожан и крестьян, порождая протесты и восстания против усиливающегося экономического гнета.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очаги бунтов располагались в Поволжье, Сибири, южных и юго-восточных окраинах России — регионах с острыми социально-экономическими контрастами.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 о восстании Болотникова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Масштабное восстание в Центральной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1606–1607 годах возглавляемое Иваном Болотниковым движение привлекло разные слои населения, включая дворян, казаков и крестьян. Восстание охватило обширные территории, включая Москву и Калужскую область.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 поражение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действия включали осады Москвы и других городов. Несмотря на организованность, восстание было подавлено, а лидеры казнены, что подчеркнуло жесткость государственной реакции.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Степана Разина: ключевые моменты и влияние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размах и социальная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предводительством казака Степана Разина в 1670–1671 гг. вспыхнуло масштабное движение в Нижнем Поволжье с участием крестьян, казаков и городских низов, выдвигавших требования свободы от феодального гнета.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и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Восставшие захватили ряд городов, в том числе Астрахань и Царицын, предпринимая поход на Москву. После ожесточенных боев движение было жестоко подавлено, а репрессии значительно усилили государственный контроль.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Соляной бунт 1648 года: предпосылки и последствия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повышение налога на соль вызвало недовольство московских горожан и ремесленников, чей доход резко снижался из-за возросших расходов.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Волнения распространились на другие города, повлекли ужесточение контроля за населением и закрепили рост напряжённости в обществе XVII века.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выступления включали захват правительственных чиновников и демонстрации, что привело к смещению главы правительства Морозова и частичной отмене налоговых сборов.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 медных денег, быстро обесцененных на рынке, вызвал экономический кризис и массовое недовольство среди горожан, ремесленников и военных.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сопровождались насилием, однако были жестко подавлены воинскими отрядами, что послужило предупреждением для дальнейших массовых выступлений.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бунта правительство отменило чеканку медных денег в 1663 году, что временно стабилизировало финансовую ситуацию.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Медный бунт 1662 года: экономический кризис и реакция властей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2547617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7009" y="2578559"/>
            <a:ext cx="346800" cy="2774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2484" y="2578559"/>
            <a:ext cx="346800" cy="2774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народных движений на окраинах государства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протесты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активно участвовало в восстаниях, борясь с колонизационной политикой и установлением внешнего контроля в пограничных районах государства.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старообрядцев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Старообрядцы выступали за соблюдение традиционных религиозных обрядов и отстаивали свои социальные права в условиях жестких реформ и давления.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многообразие и самоуправление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Волнения охватывали различные этнические группы, которые стремились к сохранению автономии и формировали свои традиции самоуправления в Тобольске, Томске и других регионах.
</a:t>
            </a:r>
            <a:endParaRPr lang="en-US" sz="9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выступления способствовали ужесточению крепостного права и увеличению централизации власти для предотвращения дальнейших бунтов.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народных движений на общество и реформы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Ответом на протесты стало реформирование законодательной базы и усиление государственного контроля, направленные на стабилизацию социальной ситуации.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создали основу для реформ Петра I и изменили социальную структуру, укрепив роль государства в управлении обществом.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летописи и царские указы предоставляют подробные сведения о политических и экономических событиях того времени.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 свидетельства эпохи XVII века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приказов и донесения воевод отражают административные аспекты и внутреннюю политику государства в период восстановления после Смуты.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Западноевропейские путешественники, такие как Адам Олеарий и Павел Алеппский, дают независимые внешние наблюдения о России XVII века.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1646 и 1678 годов служат ценным статистическим материалом, используемым историками для анализа демографии и хозяйственного развития.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историков о народных движениях XVII века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рассматривают бунты как следствие глубоких социальных противоречий и кризиса власти, отражающих сложность переходного периода.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Прогрессивную роль протестов в формировании кризиса и мотивов реформ XVIII века оценивают неоднозначно, что дает повод к продолжению научных дебатов.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Обсуждается влияние движений на закрепление крепостного права и последующую централизацию государства в условиях усиливающегося абсолютизма.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XVII века для исторической трансформации России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социальные изменения XVII века заложили фундамент для становления крепостного строя и централизации власти, подготовив страну к масштабным реформам Петра I и переходу к новой исторической эпохе.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2026-05-11T08:26:41Z</dcterms:created>
  <dcterms:modified xsi:type="dcterms:W3CDTF">2026-05-11T08:26:41Z</dcterms:modified>
</cp:coreProperties>
</file>