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E. Sport: Pro oder contra?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Спорт: польза, трудности и простые аргументы по-немецки.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знакома каждому: уроки физкультуры, секции, игры и соревнования. На ней удобно учиться коротко объяснять мнение, использовать weil, denn, deshalb, aber и говорить о здоровье, времени и обязанностях.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спорт легко обсуждать на немецком в 7 классе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укрепляет сердце, мышцы и кости, а также помогает чувствовать себя бодрее. Поэтому для подростков спорт связан с выносливостью и хорошим самочувствием.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немецком удобно использовать слова gesund, stark, fit, bewegen, trainieren, die Kondition. Они помогают точно описать, как спорт влияет на тело и привычки.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для ответа: Sport ist gesund. Bewegung ist wichtig. Ich fühle mich nach dem Training besser. Такие предложения легко запомнить и использовать в классе.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pro: здоровье и сила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Sportarten sind bei Jugendlichen beliebt?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сравнить выбор класса и назвать виды спорта по-немецки.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выбирают Fußball, а остальные виды распределены довольно равномерно. Это удобно для мини-опроса и коротких ответов.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учебной диаграммы, составлены для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und Teamarbeit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Zusammen spielen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учат слушать друг друга, распределять роли и действовать вместе. В немецкой речи полезны слова das Team, zusammen и fair.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Regeln und Fairness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важно уважать правила, принимать победу и поражение спокойно. Подходят примеры из школы: футбол на перемене, баскетбол в секции, эстафеты на физкультуре.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немецкие фразы для выражения мнения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начать ответ, можно сказать: Ich finde..., Ich glaube..., meiner Meinung nach.... Эти формулы помогают спокойно и понятно выразить свою позицию по теме спорта.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согласия и объяснения подходят связки weil, denn, deshalb, und. Они позволяют построить 2–3 связных предложения без сложной грамматики и длинных конструкций.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возразить, можно сказать: Ich bin nicht sicher. Das stimmt nicht ganz. Ich sehe das anders. Такие фразы делают диалог живым и вежливым.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95573"/>
            <a:ext cx="4867800" cy="16393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 und Contra: слова и идеи по теме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быстро увидеть плюсы и минусы спорта и подобрать немецкие слова для ответа.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спора легко сравнить через здоровье, время и командную работу. Это помогает строить короткие, понятные аргументы.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теме урока немецкого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contra: усталость и травмы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спорт приводит к ушибам, растяжениям и боли. Для обсуждения подойдут слова die Verletzung, der Schmerz и vorsichtig, потому что они точно описывают риск.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слишком интенсивных тренировок многие чувствуют себя müde und anstrengend. Тогда сложнее сосредоточиться на уроках, домашних заданиях и обычном отдыхе.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нехватка времени. Если секций слишком много, остаётся меньше времени на Hausaufgaben, Schlaf und Pausen.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фраз: Sport kann anstrengend sein. Manchmal hat man keine Zeit für Hausaufgaben. Такие предложения помогают назвать минусы ясно и без лишних слов.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Nachteile nennen Schüler am häufigsten?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 диаграмме можно дополнить простыми пояснениями: zu viel Training, zu wenig Pause, Angst vor Fehlern, teure Ausrüstung.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называют нехватку времени и усталость. Значит, при обсуждении спорта важно говорить не только о пользе, но и о режиме.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учебной диаграммы, составлены для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und Gefühle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перед соревнованием возможны der Druck, die Angst и Nervosität. Поэтому спорт влияет не только на тело, но и на настроение, особенно у школьников перед стартом.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может радовать, мотивировать и помогать справляться с напряжением. После удачной тренировки человек часто чувствует себя zufrieden und motiviert, а это повышает уверенность.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строить ответ: Pro oder contra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устного ответа по теме «Sport» для 7 класса: сначала назвать тему, затем выразить мнение, объяснить его и завершить кратким выводом с примером.
</a:t>
            </a:r>
            <a:endParaRPr lang="en-US" sz="10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81" y="2378058"/>
            <a:ext cx="152888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спорта, знакомые семиклассникам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Fußball и Basketball помогают учиться работать вместе, соблюдать правила и быстро принимать решения. Для описания подойдут слова Team, fair, gewinnen и verlieren.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Schwimmen и Laufen развивают Kondition и делают тело сильнее. В речи удобно использовать глаголы schwimmen, laufen и trainieren, когда говорим о тренировке.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Tanzen требует чувства ритма, точности движений и хорошей координации. Это хороший пример, когда нужно сказать, что спорт может быть и полезным, и интересным.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Radfahren, Volleyball и Tennis знакомы многим школьникам и легко входят в повседневную речь. Такие занятия помогают расширять словарь по теме Sport без сложной грамматики.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спортивных занятий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сопоставить разные виды спорта, их плюсы, минусы и полезную лексику для устного ответа.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Sportarten можно сравнивать короткими фразами: у каждой есть сильные стороны и свои трудности.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лексики по теме «Sport» для 7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 школе и вне школы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физкультуры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Sportunterricht — это основа школьной активности. На уроке ученики двигаются вместе, повторяют упражнения и учат простые слова для обсуждения спорта на немецком языке.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AG или спортивная секция подходят тем, кто хочет тренироваться регулярно. Здесь уже важны интерес, расписание и готовность выделять время после школы.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Verein или команда учат сотрудничеству и ответственности. Ребята быстрее понимают, что успех зависит не только от личных сил, но и от общего результата.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свободное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с друзьями, игра во дворе или поездка на велосипеде тоже считаются движением. Они помогают оставаться fit без строгого спортивного режима.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Woher kommt die Zeit für Sport?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не должен вытеснять отдых: даже короткие регулярные занятия лучше, чем редкие и слишком длинные тренировки.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разумном расписании спорт помещается в день без ущерба для учёбы и восстановления.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времени для обсуждения темы в 7 классе.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спорт особенно полезен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особенно заметен в простых результатах: больше шагов, лучше координация и меньше усталости после подъёма по лестнице. Это делает прогресс понятным даже без сложных измерений.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долго сидит за партой, движение помогает снять напряжение и улучшить осанку. После небольшой разминки легче сосредоточиться на уроках и чувствовать себя бодрее.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тренировке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безопасной тренировки: от разминки до восстановления, с отдельным действием при боли или головокружении.
</a:t>
            </a:r>
            <a:endParaRPr lang="en-US" sz="10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позиция: не только pro и не только contra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полезен, когда он нравится ученику и вписывается в обычный день. Тогда движение помогает здоровью, а немецкая фраза Sport ist gut звучит естественно и понятно.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появляется, если тренировки слишком частые или слишком тяжёлые. В таком случае даже полезное занятие вызывает усталость, напряжение и нехватку времени на уроки.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сравнивать не только пользу и вред, но и условия. Sport ist wichtig, wenn man genug Pause hat — это удобная формула для ответа в 7 классе.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нагрузкой, отдыхом и интересом помогает избежать крайностей. Такой вывод делает ответ точнее: спорт не всегда одинаково хорош, но часто действительно полезен.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нагрузка становится слишком большой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распознать перегрузку и что можно сделать, чтобы спорт снова оставался полезным и безопасным.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вовремя заметить сигналы тела и расписания, можно сохранить и здоровье, и интерес к занятиям.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признаков перегрузки в подростковом спорте.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Sport – Pro oder contra?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спорта есть сильные аргументы pro и весомые аргументы contra, поэтому важны режим, цель и самочувствие. Если тренироваться разумно, спорт помогает здоровью, дисциплине и командной работе.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2026-05-25T02:12:49Z</dcterms:created>
  <dcterms:modified xsi:type="dcterms:W3CDTF">2026-05-25T02:12:49Z</dcterms:modified>
</cp:coreProperties>
</file>