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кратных углов в решении тригонометрических уравнений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становится проще через формулы кратных углов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10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 регулярно встречаются в 10 классе, в контрольных и на ЕГЭ. Формулы кратных углов помогают заменить выражения с двойным аргументом функциями одного переменного и часто переводят задачу в удобный алгебраический вид.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кратных углов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 разных 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cos 2x = cos^2 x — sin^2 x, cos 2x = 1 — 2sin^2 x и cos 2x = 2cos^2 x — 1 равносильны. Выбор зависит от того, какая функция уже есть в уравнении.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двойного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 2x = 2tg x / (1 — tg^2 x) помогает, когда задача записана через тангенс. Она переводит тригонометрическое уравнение в рациональное, которое можно решать стандартными методами алгебры.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выбирать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может записываться по-разному, но не каждая форма одинаково удобна. Важно выбрать вариант, который сокращает выражение, упрощает вычисления и делает дальнейшие преобразования короче.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равенства экономят время на экзамене и уменьшают риск ошибок. Чем раньше выражение приводится к простому виду, тем легче увидеть способ решения и проверить найденные корни.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двойного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 2x = 2sin x·cos x особенно полезна, когда в уравнении одновременно присутствуют sin x и cos x. Она сразу превращает произведение тригонометрических функций в более удобную запись.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форма формулы удобнее в разных задачах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запись проще применять в типовых уравнениях.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выбирается по уже имеющимся функциям: это ускоряет преобразование и часто сразу ведёт к алгебраическому уравнению.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тригонометрии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 кратных углов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каждому углу соответствует точка с координатами (cos x, sin x). Если угол удваивается, то меняется не только положение точки, но и её проекции на оси, поэтому формулы кратных углов отражают геометрию поворота в явном виде.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 2x = 2sin x·cos x показывает связь вертикальной и горизонтальной проекций точки после поворота. Именно поэтому в уравнениях с произведением sin x и cos x эта запись особенно естественна и наглядна.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и координата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cos 2x описывают изменение абсциссы на окружности. Когда в уравнении уже есть sin x или cos x, удобная форма позволяет выразить одну координату через другую и перейти к более простому алгебраическому уравнению.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подходящая формула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sin x и cos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обе функции уже присутствуют, чаще всего выбирают sin 2x = 2sin x·cos x. Эта форма естественно объединяет множители и помогает сразу увидеть возможность разложения.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cos x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фигурирует cos x, рационально взять форму cos 2x = 2cos²x — 1. Тогда можно сразу получить квадратное уравнение относительно cos x и решить его привычным способом.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sin x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записи есть только sin x, удобнее использовать cos 2x = 1 — 2sin²x. После подстановки уравнение часто становится квадратным относительно sin x, что упрощает решение.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tg x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тангенсе удобна формула tg 2x = 2tg x/(1 — tg²x). Она приводит к дробному, но алгебраически понятному уравнению, где важно не забыть про ограничения знаменателя.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уравнений с кратными углами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перехода от тригонометрической записи к алгебраическому уравнению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вида sin 2x = a и их преобразование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заменяют sin 2x на 2sin x·cos x. Это сразу убирает двойной аргумент и позволяет увидеть структуру уравнения, которая раньше была скрыта за краткой записью.
</a:t>
            </a:r>
            <a:endParaRPr lang="en-US" sz="1306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после преобразования получается произведение, равное нулю. Тогда уравнение распадается на более простые случаи, каждый из которых можно решать отдельно и без лишних вычислений.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возникают уравнения sin x = 0 или cos x = 0. Они решаются по единичной окружности или по общим формулам, поэтому такой переход значительно сокращает путь к ответу.
</a:t>
            </a:r>
            <a:endParaRPr lang="en-US" sz="1264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множители не выделяются сразу, остаётся более простое тригонометрическое уравнение. Оно уже содержит меньше слагаемых и обычно решается быстрее, чем исходная запись с sin 2x.
</a:t>
            </a:r>
            <a:endParaRPr lang="en-US" sz="11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кратных углов используются чаще в школьных задачах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чаще всего школьные задачи сводятся к форме с косинусом двойного угла.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2x чаще ведёт к квадратному уравнению, sin 2x удобно при произведениях, а tg 2x встречается реже, но остаётся важным в тангенсных задачах.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алгебре и тригонометрии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вида cos 2x = 0 и cos 2x = b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уже есть sin x, удобнее записать cos 2x = 1 — 2sin²x. Когда присутствует cos x, чаще выбирают cos 2x = 2cos²x — 1, чтобы сразу работать с одной функцией.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квадратному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уравнение нередко превращается в квадратное относительно sin x или cos x. Это делает задачу похожей на обычное алгебраическое уравнение, которое можно решить по известному алгоритму.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стандартной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cos 2x = 0 или cos 2x = b удобна тем, что после преобразования легко выделить неизвестную тригонометрическую функцию. Затем остаётся решить простое уравнение и восстановить угол x.
</a:t>
            </a:r>
            <a:endParaRPr lang="en-US" sz="1060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диапазона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значений sin x или cos x обязательно проверяют, лежат ли они в промежутке от -1 до 1. Это предотвращает появление лишних корней и делает ответ корректным.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 в квадратное уравнение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cos 2x по формуле 2cos^2 x — 1, чтобы убрать удвоенный угол. Тогда исходное уравнение сразу переходит к выражению только через cos x.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стандартному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получаем 4cos^2 x + 3cos x — 3 = 0. Это уже обычное квадратное уравнение, где переменная — значение тригонометрической функции.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замены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Обозначаем t = cos x и решаем 4t^2 + 3t — 3 = 0. Такая запись помогает работать с уравнением методами алгебры, не теряя структуру задачи.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t обязательно проверяем условие -1 ≤ t ≤ 1. Если значение не принадлежит этому промежутку, оно не может быть равно cos x и исключается.
</a:t>
            </a:r>
            <a:endParaRPr lang="en-US" sz="13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допустимых значений после замены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допустимые значения тригонометрических функций и типичные ошибки, чтобы не принять лишний корень и не потерять область определения.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sin x и cos x нужно контролировать только отрезок значений, а для tg x — ещё и точки, где функция не определена.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тригонометрии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вида tg 2x и их 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на 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важно помнить, что 1 — tg^2 x не должно обращаться в ноль. Поэтому значения tg x = 1 и tg x = -1 сразу исключаются из рассмотрения.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tg 2x показывают, как тригонометрическая запись превращается в дробное уравнение. Это удобно, когда требуется свести решение к стандартным методам преобразования и проверки корней.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Рационализация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 2x = 2tg x / (1 — tg^2 x) переводит уравнение к рациональному виду. После замены выражения с тангенсом решаются алгебраическими приёмами, привычными для школьного курса.
</a:t>
            </a:r>
            <a:endParaRPr lang="en-US" sz="14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замену t = tg x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перехода от тригонометрического уравнения к рациональному и обратно.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форма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запись cos 2x, которая лишь усложняет уравнение. Лучше заранее оценить, какая форма быстрее приведёт к квадратному или рациональному виду.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делить на выражение, которое может быть равно нулю. Такой шаг способен исключить допустимые решения, поэтому перед делением нужно явно учитывать возможные нули.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 найденные значения после замены необходимо подставить обратно. Без этого можно принять посторонний корень или забыть про ограничения области определения функции.
</a:t>
            </a:r>
            <a:endParaRPr lang="en-US" sz="1313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на множители легко забыть, что каждый множитель может дать отдельное решение. Если проверить только один из них, часть корней будет безвозвратно потеряна.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каких этапах решения возникают основные трудности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трудности возрастают к финалу решения, когда нужно одновременно учитывать корни и ограничения функции.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сложен этап проверки: именно он выявляет посторонние решения. Выбор формы формулы также влияет на трудоёмкость всего решения.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типичных шагов решения уравнений по теме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 полного решения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Исходное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2sin 2x = 1 — cos 2x и заменяем кратные углы стандартными формулами, чтобы выразить всё через sin x и cos x.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Преобразование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получаем 4sin x cos x = 2sin^2 x. Теперь уравнение можно упростить, вынеся общий множитель и рассмотрев отдельные случаи.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Основной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sin x ≠ 0 делим на sin x и приходим к tg x = 2. Затем находим все углы с учётом периода тангенса.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Отдельная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sin x = 0 рассматриваем отдельно, чтобы не пропустить дополнительные корни. После этого все найденные значения обязательно проверяются подстановкой.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кратных углов с другими темами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кратных углов опираются на соотношение sin^2 x + cos^2 x = 1. Оно позволяет переходить от одной тригонометрической функции к другой и упрощать преобразования.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cos 2x часто возникают выражения с квадратами sin x и cos x. Это естественно связывает тему с формулами понижения степени и упрощением выражений.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и 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кратных углов удобно использовать вместе с преобразованием произведений в суммы. Такое сочетание помогает раскрывать сложные выражения и приводить их к более простому виду.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и 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нужны не только в уравнениях, но и при доказательстве равенств, исследовании тождеств и анализе графиков, где важно видеть поведение функции при удвоенном угле.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формул для запоминания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выбрать нужную запись при решении типовых уравнений с кратными углами и сокращает число лишних преобразований.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записи покрывают большинство школьных задач: они либо сводят уравнение к квадратному, либо помогают быстро убрать удвоенный угол.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тригонометрии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темы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кратных углов дают удобный способ переводить тригонометрические уравнения в алгебраические. Уверенный выбор формулы, аккуратные преобразования и проверка корней делают решение быстрее и надёжнее.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2026-05-30T04:07:00Z</dcterms:created>
  <dcterms:modified xsi:type="dcterms:W3CDTF">2026-05-30T04:07:00Z</dcterms:modified>
</cp:coreProperties>
</file>