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Царство Бактерии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древние и многочисленные организмы с важнейшими функциями в природе и науке.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бактерии обнаружены Антони ван Левенгуком в XVII веке. Исследования XIX–XX веков раскрыли их роль в болезнях, круговороте веществ и формировании биосферы. Эти микроорганизмы существуют более 3,5 млрд лет.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значение бактерий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разнообразны по форме и функциям, что обеспечивает их распространение в различных экосистемах и важную роль в биогеохимических процессах.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прокариоты без ядра, размером от 0,2 до 10 микрометров, с клеточной стенкой из муреина, что отличает их от других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самостоятельно синтезировать и разрушать вещества, поддерживая обмен веществ на клеточном уровне и взаимодействуя с окружающей средой.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определение и уникальные черты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2988091"/>
            <a:ext cx="2019900" cy="18029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00" y="2988091"/>
            <a:ext cx="2019900" cy="1802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0075" y="2988091"/>
            <a:ext cx="2019900" cy="180291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0600" y="2988091"/>
            <a:ext cx="2019900" cy="180291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бактерий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739175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шаровидные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имеют форму небольших шариков и часто встречаются в цепочках или группах. Их форма способствует защите и устойчивости в неблагоприятных условиях.
</a:t>
            </a:r>
            <a:endParaRPr lang="en-US" sz="919" dirty="0"/>
          </a:p>
        </p:txBody>
      </p:sp>
      <p:sp>
        <p:nvSpPr>
          <p:cNvPr id="17" name="Text 3"/>
          <p:cNvSpPr txBox="1"/>
          <p:nvPr/>
        </p:nvSpPr>
        <p:spPr>
          <a:xfrm>
            <a:off x="285703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Бацила — палочковидные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Бацила отличаются удлинённой формой и способны активно двигаться. Они широко распространены в почве и играют ключевую роль в разложении органики.
</a:t>
            </a:r>
            <a:endParaRPr lang="en-US" sz="919" dirty="0"/>
          </a:p>
        </p:txBody>
      </p:sp>
      <p:sp>
        <p:nvSpPr>
          <p:cNvPr id="18" name="Text 4"/>
          <p:cNvSpPr txBox="1"/>
          <p:nvPr/>
        </p:nvSpPr>
        <p:spPr>
          <a:xfrm>
            <a:off x="493776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— спиралевидные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имеют закрученный вид, что помогает им эффективно перемещаться в жидкой среде. Они часто встречаются в пресной воде и почве.
</a:t>
            </a:r>
            <a:endParaRPr lang="en-US" sz="919" dirty="0"/>
          </a:p>
        </p:txBody>
      </p:sp>
      <p:sp>
        <p:nvSpPr>
          <p:cNvPr id="19" name="Text 5"/>
          <p:cNvSpPr txBox="1"/>
          <p:nvPr/>
        </p:nvSpPr>
        <p:spPr>
          <a:xfrm>
            <a:off x="7017878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— бактерии с формой 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имеют изогнутую форму, напоминающую запятую. Такая структура облегчает их движение и позволяет занимать специфические ниши в водной среде.
</a:t>
            </a:r>
            <a:endParaRPr lang="en-US" sz="9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нуклеоид с кольцевой ДНК, дополнительные плазмиды, жгутики для передвижения, капсула для защиты и пили — жгутики, которые помогают прикрепляться к поверхностям.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Бактериальная клетка включает цитоплазматическую мембрану, защищающую внутренние структуры, и жесткую клеточную стенку, обеспечивающую форму и прочность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бактерий превышает вирусы, но значительно меньше многих эукариотических клеток, что определяет их биологические свойства.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размер бактерий позволяет им быстро размножаться и эффективно взаимодействовать с окружающей средой.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бактерий по сравнению с другими клетками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размножении бактерий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 способствует образованию крупных скоплений, которые могут выживать и адаптироваться к внешним условиям.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бактерий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благоприятных условиях бактерии могут делиться каждые 20 минут, что приводит к экспоненциальному росту колоний.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деления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простое деление клетки на две идентичные дочерние клетки, обеспечивая быстрое увеличение численности.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бинарного деления бактерий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размножения бактерий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Автотрофы, например цианобактерии, используют свет для производства органических веществ. Они влияют на кислородный баланс и первичное производство в экосистемах.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бактерии и фотосинтез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получают энергию, окисляя неорганические соединения, например серу или железо, обеспечивая жизнедеятельность в экстремальных условиях.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Хемосинтетические бактерии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питаются органическими веществами, разлагая мёртвую материю или паразитируя на других организмах, важны для круговорота веществ.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бактерии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питания бактерий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57357"/>
            <a:ext cx="4152000" cy="1703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источниках питания и примерах бактерий, а также их роль в природе.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 определяет экологическую роль бактерий и их влияние на биосферу.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автотрофных и гетеротрофных бактерий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экосистемах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активно разлагают мёртвые органические вещества, превращая их в доступные для других организмов питательные элементы, что обеспечивает непрерывный круговорот веществ в природе.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фиксируют атмосферный азот, преобразуя его в формы, которые растения могут усваивать для роста и развития, поддерживая плодородие почв.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симбиотические отношения с растениями, например клубеньковыми бактериями у бобовых, бактерии улучшают питание растений и способствуют их здоровью.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регулируют биогеохимические циклы, поддерживая экологическое равновесие, благодаря своей способности разлагать органику и участвовать в химических превращениях элементов.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бактерий для человека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 здоровье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бактерии, такие как кишечная палочка и бифидобактерии, помогают переваривать пищу и синтезируют важные витамины, укрепляя иммунитет и улучшая общее состояние здоровья.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ферментированных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используются для изготовления йогурта, кефира и сыра, преобразуя молочные продукты и придавая им полезные свойства и неповторимый вкус.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очистка и 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бактерий производят очистку сточных вод и разложение отходов, что помогает уменьшать загрязнение и восстанавливать природные ресурсы.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человек: вред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серьёзные болезни, такие как ангина и туберкулёз. Они способны провоцировать воспаления и опасные инфекции, требующие медицинского вмешательства.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 неправильное применение антибиотиков приводит к появлению устойчивых штаммов бактерий, снижая эффективность лечения и создавая глобальные проблемы в здравоохранении.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уничтожают или замедляют рост вредных бактерий, помогая бороться с инфекциями и спасать жизни пациентов по всему миру.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антибиотиков стимулирует развитие устойчивых форм бактерий, способных противостоять лекарствам и распространяться в популяциях.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устойчивых штаммов, таких как MRSA и множественно резистентный туберкулёз, требует новых подходов к лечению и контролю инфекций на глобальном уровне.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бактериальная устойчивость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617" y="977025"/>
            <a:ext cx="2019815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42" y="977025"/>
            <a:ext cx="2019815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117" y="977025"/>
            <a:ext cx="2019815" cy="226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0642" y="977025"/>
            <a:ext cx="2019815" cy="2262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1852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Живущие при высоких температурах выше 80°C, эти бактерии населяют горячие источники и гидротермальные жерла. Они адаптированы к экстремальному теплу, поддерживая жизнеспособность в таких суровых условиях.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1852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 горячих источников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93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Обитающие в Антарктике и Арктике, эти микроорганизмы размножаются при температурах до -20°C, выживая в условиях холода за счёт уникальных адаптаций клеточных мембран и ферментов.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993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Психрофильные бактерии полярных регионов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58007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Адаптируясь к высокой концентрации соли, эти бактерии процветают в солёных водах, таких как озеро Баскунчак, используя специальные механизмы защиты от осмотического стрессa.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58007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Солелюбивые бактерии озера Баскунчак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6606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способны выживать в условиях высокого уровня радиации, восстанавливая повреждённую ДНК и сохраняя жизнеспособность, что имеет значение для биотехнологий и защиты окружающей среды.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6606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Радиотолерантные бактерии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Бактерии-экстремофилы: обитатели крайних условий
</a:t>
            </a:r>
            <a:endParaRPr lang="en-US" sz="23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России,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отображён спад заболеваемости дифтерией и холерой благодаря вакцинации и профилактическим мерам в последние годы.
</a:t>
            </a:r>
            <a:pPr algn="l" indent="0" marL="0">
              <a:lnSpc>
                <a:spcPct val="15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заболеваний подтверждает эффективность медицинских программ, однако туберкулёз и сальмонеллёз остаются значимой проблемой здравоохранения.
</a:t>
            </a:r>
            <a:endParaRPr lang="en-US" sz="1281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болезней, вызываемых бактериями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и бактерии в медицине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бактерий для производства инсулина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модифицированы для синтеза человеческого инсулина, который помогает миллионам людей с диабетом контролировать уровень сахара в крови.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человеческого гормона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изменённые бактерии производят гормон роста, используемый для лечения гормональных нарушений и замедленного развития у детей.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для пищевой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создают ферменты, которые улучшают качество продуктов и облегчают процессы, например, при производстве сыров и обработке тканей в стирке.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бактерий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микробиома человека позволяет понять влияние бактерий на здоровье, иммунитет и развитие заболеваний, открывая новые возможности для терапии.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микробов, выживающих в космосе, помогают создавать биотехнологии для длительных космических миссий и понимания жизни в экстремальных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биотопливо на основе бактерий, что способствует устойчивому развитию и снижению зависимости от ископаемых видов топлива.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биоремедиации используют бактерии для эффективного очищения загрязнённых земель и воды, восстанавливая природные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огромное количество микроорганизмов в почве показывает их ключевую роль в разложении веществ и поддержании биогеохимических процессов в природе.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миллиардов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бактерий содержится в одном грамме почвы, создавая обширное микроскопическое сообщество, участвующее в поддержании плодородия и экосистемной стабильности.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микробиологии, 2022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бактерий в жизни Земли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неотделимы от жизни на планете, обеспечивая важные экологические, медицинские и технологические функции, которые поддерживают здоровье экосистем и человечества.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2026-05-07T12:37:38Z</dcterms:created>
  <dcterms:modified xsi:type="dcterms:W3CDTF">2026-05-07T12:37:38Z</dcterms:modified>
</cp:coreProperties>
</file>