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природы человеком: введение и основные темы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 — путь к знаниям через наблюдения, эксперименты и анализ.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изучать природу?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природы помогает объяснять явления, предсказывать изменения и решать повседневные задачи, создавая тем самым основы для науки и техники, необходимых каждому.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как первый шаг познания природы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наблюдения позволяют видеть закономерности, например, рост растений в течение сезона, что помогает формировать представления о жизненном цикле природы.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наблюдений развивает внимательность и способствует формированию гипотез о причинах происходящих изменений.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главный метод изучения природы, доступный каждому с детства. Следить за днями и ночами, изменениями погоды или поведением животных — важный опыт для понимания мира.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опыт и открытия древних людей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небесными светилами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внимательно следили за движением звёзд и Луны, что помогало определять время и смену сезонов. Такие наблюдения стали основой для создания первых календарей.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съедобных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Путём проб и ошибок древние люди отмечали, какие растения безопасны для еды, а какие ядовиты, что значительно повлияло на выживание общин и образ жизни.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примитивных инструментов и меток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 и первые охотничьи инструменты отражали практические знания о природе и служили для передачи опыта между поколениями.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способ проверки идей о природе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сажание семян в разном освещении даёт понимание влияния света на рост растений и служит базой для агротехнических методов.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помогают уточнять и корректировать научные знания, делая их более точными и надёжными.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— целенаправленное исследование, позволяющее проверить научные предположения о природе на практике, выявлять причинно-следственные связи.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формируют основу современных технологий, позволяя разрабатывать инновации и улучшать качество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158" y="2202215"/>
            <a:ext cx="334425" cy="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158" y="2868207"/>
            <a:ext cx="334425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46570" y="3546482"/>
            <a:ext cx="357600" cy="357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32326"/>
            <a:ext cx="357600" cy="317867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естественных наук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живые организмы, от микроскопических бактерий до сложных животных и растений, раскрывая их строение и поведение.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Анализирует движение, силу, энергию и законы, управляющие окружающим миром, включая электричество и свет.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Исследует состав веществ, реакции и превращения, благодаря которым формируются материалы и процессы жизни.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Исследует строение Земли, климат, ландшафты и взаимосвязи между природными и человеком созданными объектами.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космические тела — звёзды, планеты, галактики и их свойства, расширяя понимание Вселенной.
</a:t>
            </a:r>
            <a:endParaRPr lang="en-US" sz="7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учёные и их открытия в изучении природы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(1643–1727)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Формулировал законы механики и гравитации, объяснив движение тел на Земле и в космосе, что послужило фундаментом классической физики.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(1809–1882)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Предложил теорию естественного отбора, объяснив эволюцию и разнообразие живых организмов в природе.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Павлов (1849–1936)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 принципы условных рефлексов, изучая поведение животных, что повлияло на психологию и биологию.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Менделеев (1834–1907)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Создал периодическую таблицу элементов, систематизировав знания о химических веществах и их свойствах.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явления, которые изучает наука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Атмосферные и гидрологические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анализируют погодные условия, осадки и образование гроз, чтобы прогнозировать изменения. Радуга служит примером спектрального преломления света в каплях воды.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Геофизические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Сейсмологи регистрируют землетрясения, исследуют движение литосферных плит и выявляют закономерности сейсмической активности на планете.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исследования природы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инструменты, их назначение и способы использования при изучении природных объектов и явлений.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расширяют возможности наблюдений, углубляют знания о природе.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"Окружающий мир"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Гипотезы и теории — основа научного знания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— это предварительное научное предположение, основанное на наблюдениях, требующее проверки с помощью экспериментов и анализа.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объединяет множество подтверждённых фактов, формируя целостную систему знаний, объясняющую природные явления.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познания начинается с гипотезы, которая либо подтверждается, усиливая научное знание, либо опровергается и корректируется.
</a:t>
            </a:r>
            <a:endParaRPr lang="en-US" sz="11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научных открытий в разные эпохи: диаграмма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научных открытий связано с появлением университетов, печатного станка и современных технологий. Современные открытия тесно связаны с глобальной коммуникацией.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прогресс ускорился за счёт технического развития и коллаборации учёных по всему миру, особенно в последние два века.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исторических исследований,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в развитии цивилизации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дала толчок развитию сельского хозяйства, позволяя выводить устойчивые сорта растений и повышать урожайность для питания растущего населения.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научные открытия обеспечили создание антибиотиков и вакцин, изменив лечение болезней и увеличив продолжительность жизни человека.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технологии, включая колесо и современные автомобили, возникли благодаря познаниям в физике и инженерии, что расширило возможности перемещения и торговли.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развилась с освоением электричества и возобновляемых источников, обеспечивая более чистое и эффективное использование ресурсов для промышленности и дома.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исследования: простые проекты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растений в разном грунте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экспериментируют с ростом растений в песчаном, глиняном и плодородном грунте, отмечая разницу во внешнем виде и развитии. Проект помогает понять влияние почвы на рост зелёных насаждений.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 очисткой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проводят фильтрацию воды через различные материалы — песок, уголь, ткань — и оценивают прозрачность и запах. Исследование учит методам очистки и внимательности к качеству воды.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жизнью муравьиной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наблюдают за муравьями в домашних муравейниках, записывают поведение и взаимодействия. Проект развивает внимание к мелким организмам и понимание социальных связей в природе.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знаний о природе в современных технологиях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гаджеты, такие как смартфоны, работают благодаря пониманию электромагнитных волн и полупроводниковой химии, что позволяет передавать и обрабатывать информацию.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лекарств основано на молекулярной биологии и химии, что позволяет разрабатывать эффективные препараты, воздействующие на клетки и вирусы с высокой точностью.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космических исследованиях применяются знания физики и астрономии для создания спутников, межпланетных станций и марсоходов, расширяя горизонты познания Вселенной.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экологического мышления у детей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 показывает детям, как повседневные действия влияют на окружающую среду и учит бережному потреблению.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вовлекает детей в заботу о природе, развивая чувство ответственности за зелёные насаждения и улучшение экологической ситуации.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 стимулирует осознание важности переработки и уменьшения отходов, формируя уважительное отношение к ресурсам планеты.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и акции по охране природы помогают закрепить экологические привычки через практическое участие и коллективные усилия.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профессий, связанных с изучением природы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27400" y="45000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Специалист, занимающийся охраной окружающей среды и разработкой методов сохранения природных ресурсов и биоразнообразия.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627400" y="153492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Исследует живые организмы, их развитие, структуру и взаимодействие в экосистемах для углубления знаний о природе.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627400" y="261985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Изучает атмосферные явления и прогнозирует погоду, помогая людям подготовиться к изменениям климата.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627400" y="370477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Инженер-эколог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Разрабатывает технологии очистки воздуха и воды, создает экологичные производства для уменьшения вреда окружающей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исследования природы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методика познания природы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познания природы: современные и перспективные направления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лаборатории для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лаборатории оснащаются роботами, которые способны самостоятельно проводить сложные эксперименты, ускоряя получение новых данных и минимизируя ошибки человека.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Роботы-исследователи в экзотических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изучают труднодоступные зоны — Арктику, глубины океанов, Марс, собирая информацию о климате, биологических сообществах и геологических структурах.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нейросетей в науке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анализировать большие объёмы данных, выявлять закономерности и создавать прогнозы, меняя подходы к научным открытиям.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взаимовлияние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— важный способ сохранить редкие виды животных и растения, обеспечивая им защиту и условия для восстановления популяций.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 помогают разрабатывать экологичные технологии и методы восстановления природы, что способствует устойчивому развитию общества.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приводит к вырубке лесов и загрязнению рек, что серьёзно меняет природные экосистемы и снижает биоразнообразие.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познания природы для человека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природы поддерживает безопасность жизни, развивает мышление и творчество, а уважение к окружающему миру строит основу успешного и устойчивого будущего.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2026-05-08T09:02:51Z</dcterms:created>
  <dcterms:modified xsi:type="dcterms:W3CDTF">2026-05-08T09:02:51Z</dcterms:modified>
</cp:coreProperties>
</file>