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как и почему двигаются живые организмы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ключевое свойство живых существ, обеспечивающее выживание и адаптацию.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изучение движений живых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движений началось с древних времен, повышая понимание адаптации и выживания. Биология сегодня исследует движения с учетом физиологии и экологии.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движения у живых организмов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Целенаправленное движение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мышцы и скелет для активного перемещения. Эти движения позволяют искать пищу и избегать опасностей, варьируются в зависимости от среды обитания.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и движения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проявляют движения в ответ на свет и прикосновения — например, изгибаются к свету или закрывают листья. Эти движения помогают им адаптироваться к переменам среды.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одноклеточных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используют жгутики, реснички или ложноножки для передвижения в воде, что помогает им находить пищу и уходить от неблагоприятных условий.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плавают с помощью плавников и мускулов, обеспечивая маневренность и скорость в воде.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движение у животных: особенности и примеры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бегают, используя скелетные мышцы, что позволяет быстро перемещаться по суше.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летают, координируя силу мышц крыльев с нервной системой для полёта и маневров.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прыгают, используя сильные задние ноги и слаженную работу мышц для быстрого передвижения.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47912"/>
            <a:ext cx="244327" cy="217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движение: как среды влияют на организм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ветром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одуванчика разносятся ветром на большие расстояния без затрат энергии самим растением.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кокосовой пальмы переносятся морскими течениями, давая возможность распространиться по новым территориям.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и семена часто цепляются к шерсти животных, что способствует их распространению.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перемещение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Ростовые движения, такие как изгибы к свету, происходят без активного перемещения организма.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движения одноклеточных организмов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 ложноножки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передвигается, формируя выступы цитоплазмы — ложноножки, которые вытягиваются и втягиваются, позволяя изменять направление движения.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эвглены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Эвглены используют жгутики — длинные тонкие выросты, которые вращаются, обеспечивая плавание и маневры в 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 реснички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покрыты ресничками, которые ритмично двигаются, позволяя быстро передвигаться и ориентироваться в водной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позвоночных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опорно-двигательной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используют суставы и скелетные мышцы для сложных движений. Эта система позволяет выполнять разнообразные действия, управляемые нервной системой.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различным средам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плавают с помощью плавников, птицы летают, а млекопитающие и рептилии ходят или бегают, приспосабливая движение к месту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двигаются, сокращая мышцы и используя щетинки для сцепления с поверхностью.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используют лапки и крылья для ходьбы, бега и полёта, что обеспечивает широкий спектр возможностей передвижения.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используют мышечную «ногу» или реактивное движение, подпрыгивая или быстро перемещаясь в воде.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движений у беспозвоночных животных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движения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Сокол-сапсан — самый быстрый в пикирующем полёте. Гепард — быстр на земле. Медленные улитка и амёба продолжают двигаться, несмотря на ограниченные возможности.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обладают адаптациями для оптимальной скорости в своих условиях, что отражает разнообразие стратегий выживания.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движения у животных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управления движением через нервную систему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 растений: тропизмы и настии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— поворот к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в направлении источника света — явление называется фототропизмом. Это помогает им лучше использовать энергию солнца для фотосинтеза и обеспечивает рост вверх. Такой рост заметен, например, у подсолнухов.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Настии — быстрые движения без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Настии — это движения растений, не зависящие от направления стимула. Мимоза закрывает листья при прикосновении, а цветы некоторых растений открываются в определённое время суток, независимо от положения света или тепла.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распространения семян и спор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Анемохория (перенос ветром)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одуванчика и пухнастые споры распространяются ветром на большие расстояния, используя лёгкие и обтекаемые структуры.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Гидрохория (перенос водой)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кокосовой пальмы и орехи переносятся водой, что позволяет им попадать на новые побережья и расти в разных регионах.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Зоохория (перенос животными)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прикрепляются к шерсти животных или выбрасываются взрывным механизмом, как у клещевины, для широкой расселённости.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движения у животных и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активного и пассивного движения у организмов. Различия выражаются в типе движения, скорости и затратах энергии, что отражает биологическую функцию каждого.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энергоёмкие активные движения для быстрого перемещения, тогда как растения применяют медленные, направленные ростовые процессы с минимальными энергетическими затратами.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биологических исследований по зоологии и ботанике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бактерий: реакция на среду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используют жгутики для движения, позволяя им активно двигаться в жидкой среде и быстро менять направление в ответ на внешние сигналы.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Хемотаксис направляет бактерии к пищевым веществам, а фототаксис — к свету, что улучшает их выживаемость и адаптационные возможности в меняющихся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состоят из миофибрилл, в которых белки актин и миозин взаимодействуют, вызывая сокращение и расслабление мышц.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обеспечивает движение тела и конечностей через сознательный контроль и координацию.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Сердечные и гладкие мышцы контролируют автоматические процессы, включая работу сердца и перемещение пищи по внутренним органам.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мышечной ткани животных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на движение у разных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оптимизируют расход энергии за счёт аэродинамической формы и эффективного полёта во время миграций. Млекопитающие тратят значительно больше энергии при быстром беге.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зависят от вида передвижения и среды обитания, что отражается на адаптациях и выносливости животных.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метаболизма животных,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воде: адаптации водных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адаптации рыб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обладают обтекаемой формой тела и специализированными плавниками, обеспечивающими эффективное движение и маневренность в воде.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водоросли в водной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тюлени имеют гидродинамическую форму и жировой слой для сохранения тепла. Водоросли крепятся к субстрату, но могут перемещаться с помощью течений.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улучшает доступ к пище и позволяет избежать хищников, что повышает шансы на выживание каждого организма.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движения: выживание и развитие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связаны с сезонными изменениями, обеспечивая им доступ к ресурсам в разных климатических зонах.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 рыб способствуют сохранению популяций, создавая оптимальные условия для нереста и роста молоди.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влияет на расселение видов, поддерживая их экологическое разнообразие и эволюционный потенциал.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движения: синхронизация и польза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Стаи птиц и косяки рыб движутся слаженно, уменьшая риск атаки хищников и улучшая навигацию при миграциях.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используют химические сигналы для координации и организации колонн, что повышает эффективность поиска пищи и защиты колонии.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фундаментальное свойство живых существ, обеспечивающее адаптацию, поиск ресурсов и взаимодействие с окружающей средой. Оно объединяет все формы жизни, поддерживая их существование и развитие.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движения для жизни на Земле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2026-05-08T11:59:45Z</dcterms:created>
  <dcterms:modified xsi:type="dcterms:W3CDTF">2026-05-08T11:59:45Z</dcterms:modified>
</cp:coreProperties>
</file>