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России в конце XV — XVI века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объединения государства: Москва растит архитектуру, книжность, живопись и церковную традицию.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культурных изменений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1480 году завершилось ордынское владычество после стояния на Угре, а в 1497 году появился первый общерусский Судебник. После падения Константинополя в 1453 году Москва всё чаще осмыслялась как оплот православия, и объединение земель подготовило общие нормы в культуре.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культуры эпохи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конца XV — XVI века сочетала верность традиции и заметное обновление. Государство усиливало влияние на искусство и письменность, задавая «рамку» общих смыслов и требований к образцу.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книжность, летописание и храмовое строительство как элементы государственной политики. Параллельно расширялась грамотность, а культурные практики всё чаще выходили за рамки узких кругов.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возрастала роль православной церкви: богослужение, иконопись и храмовое строительство становились частью единого проекта духовного сплочения страны. Отдельные школы постепенно сближались по канонам.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10346"/>
            <a:ext cx="5253300" cy="19004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и памятники культуры эпохи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Столбцы: Дата, Событие или памятник, Значение. Ключевой вывод: культурное развитие шло вместе с политическим объединением Руси.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 прослеживается связь: политическая централизация задаёт культурные ориентиры, а церковь и книга закрепляют единые правила духовной и общественной 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 истории русской культуры (по заданному перечню дат).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как символ объединённого государства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как центр власти и идеологии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 — начале XVI века Московский Кремль перестраивали как средоточие единого государства. Новые соборы и дворцовые здания подчеркивали статус Москвы как центра управления и духовного авторитета, понятного всей стране.
</a:t>
            </a:r>
            <a:endParaRPr lang="en-US" sz="991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мастера и «сборка» образа Москвы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работам привлекали итальянских мастеров — Аристотеля Фиораванти, Марко Руффо и Пьетро Антонио Солари. Их участие заметно в Успенском соборе и Грановитой палате: архитектура сочетала русские традиции и элементы итальянского Возрождения.
</a:t>
            </a:r>
            <a:endParaRPr lang="en-US" sz="9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храмового строительства в конце XV — XVI века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подводит к выводу: каменное строительство сосредоточивалось прежде всего в Москве, а другие центры сохраняли значимость, но роль постепенно смещалась.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«центра тяжести» в архитектуре усиливал общегосударственный масштаб культуры: Москва становилась местом, где задавали образцы для всей страны.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сопоставление по заданному перечню городов; данные представлены качественно, так как точные объёмы работ не приведены в источниках школьного уровня.
</a:t>
            </a:r>
            <a:endParaRPr lang="en-US" sz="5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активнее распространялись шатровые и столпообразные решения, которые усиливали ощущение высоты и устремлённости храмов. Вертикаль становилась важной частью художественного языка эпохи.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Знаковым примером нового стиля считают храм Вознесения в Коломенском (1532): он демонстрирует, как форма работает на идею торжественности. Архитектура здесь не только «дом молитвы», но и художественный манифест.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храмы всё чаще выполняли и политическую функцию: их масштабы и облик подчеркивали значимость династии, столицы и православного государства. Так религиозный образ связывали с государственным авторитетом.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храмовой архитектуры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как главный вид искусства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сохраняла строгие каноны, но внутри традиции усиливались выразительность и торжественность. Мастера внимательнее работали с духовным смыслом образов, чтобы зритель воспринимал не только сюжет, но и состояние веры.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в монастырских мастерских икона оставалась ключевым видом изобразительного искусства. Она напрямую включалась в богослужение и религиозное воспитание, формируя культурную память через регулярное созерцание.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Существенную роль играли ясная композиция и «праздничный строй» изображения: художники добивались спокойной логики размещения фигур и акцентировали светлую цветовую гамму. Так создавался эффект гармонии.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художественный канон был не чем-то застывшим: он развивался в рамках правил. Поэтому различия между школами и мастерскими становились различиями «в пределах нормы», а не отказом от неё.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Дионисий и художественный идеал времени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Ферапонтово: светлая гармония вместо «громкости»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фресках Дионисия в Ферапонтовом монастыре зритель чувствует мягкое, почти «музыкальное» согласие красок. Фигуры вытянуты, а цветовая гамма остаётся светлой, создавая ощущение духовного порядка и внутренней тишины. Это идеал эпохи в зримых образах.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Торжественность как спокойная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Дионисия передаёт торжественность без тяжеловесности. Образы кажутся возвышенными, а движения — сдержанными и плавными. Такой художественный выбор помогает увидеть православный идеал как красоту духовного мира, а не как внешнее впечатление.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«Мягкость» линий и смысловая 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работах Дионисия важны не только краски, но и характер линий и пропорций. Мягкость образов сочетается с стремлением показать ясную, понятную связь духовных идей. Поэтому фрески воспринимаются как цельное высказывание о гармонии православного мира.
</a:t>
            </a:r>
            <a:endParaRPr lang="en-US" sz="9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конца XV — XVI века всё чаще выполняли роль аргумента в пользу единства государства, а не просто хроники. В общерусских сводах история Руси связывалась с Москвой как продолжением прежних центров власти.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Летописание и историческая память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вроде Степенной книги и Никоновской летописи закрепляли представление о преемственности власти. Смысл был в том, чтобы объяснить значимость династии и подчеркнуть историческую роль великокняжеской, а затем царской власти.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формировалась коллективная «историческая память»: через текст читатель учился понимать, что настоящее имеет историческое основание. Летописание работало как культурная опора для общества и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658" y="1318200"/>
            <a:ext cx="6700684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письменные памятники эпохи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Столбцы: «Дата», «Памятник», «Историческое значение». Книга становилась опорой церковного единства и государственного порядка.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переписывания к печати и последующее закрепление церковных норм усиливали единообразие веры, языка и управленческих практик.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памятникам книжной культуры конца XV—XVI веков (Стоглав, «Апостол», «Часовник»).
</a:t>
            </a:r>
            <a:endParaRPr lang="en-US" sz="5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1564 году в Москве была напечатана книга «Апостол» Ивана Фёдорова и Петра Мстиславца. Печатный способ ускорил распространение, снизил число ошибок и сделал тексты более единообразными.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из истории книгопечатания в Москве; публикация «Апостола» Ивана Фёдорова и Петра Мстиславца (1564).
</a:t>
            </a:r>
            <a:endParaRPr lang="en-US" sz="628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1564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связана с появлением первой точно датированной печатной книги на Руси, что ускорило распространение текстов.
</a:t>
            </a:r>
            <a:endParaRPr lang="en-US" sz="19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распространялись культурные новшества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идей и практик: от центра власти и церковного управления к мастерам, городам и закреплению единых норм.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получил название по сборнику решений из «ста глав» и стал важной попыткой согласовать церковную жизнь с потребностями единого государства. Решения затрагивали правила служения и дисциплину духовенства.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Стоглавый собор 1551 года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нормам богослужения и тому, как должны выглядеть церковные образы. Тем самым упорядочивались практики молитвы и восприятие веры через текст и изображение.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распространились не только на духовенство, но и на деятельность мастеров, работавших с письменностью и иконописью. Это помогало снижать расхождения в традициях разных мест.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Стоглавый собор показал совместную работу государства и церкви: духовная сфера требовала «наведения порядка», чтобы она усиливала общность страны, а не порождала разнобой в обрядах и представлениях.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6601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23426" y="2362487"/>
            <a:ext cx="1503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круг чтения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основа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образование в основном оставалось церковным. Грамотность постепенно росла среди духовенства и служилых людей, а также среди части городских жителей, где книга становилась опорой знаний.
</a:t>
            </a:r>
            <a:endParaRPr lang="en-US" sz="895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читали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Читали жития святых, поучения, летописи и богослужебные книги. Дополняли чтение отдельными переводными текстами, расширявшими представления о мире и христианской традиции.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кого важна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работала как инструмент воспитания: она помогала формировать религиозные установки, поддерживать уважение к порядку и объяснять смысл событий. Поэтому её ценили и как «учителя», и как руководство.
</a:t>
            </a:r>
            <a:endParaRPr lang="en-US" sz="835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текста 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книга могла выполнять несколько задач: религиозную, воспитательную, познавательную и даже административную. Это делало письменность частью повседневной организованности общества.
</a:t>
            </a:r>
            <a:endParaRPr lang="en-US" sz="8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 центры культуры и просвещения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Монастырская культура укрепляла влияние православия и помогала поддерживать представление о духовном единстве Руси. Через богослужение и книжную работу идеи веры становились «общими» для многих земель.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Троице-Сергиев, Кирилло-Белозерский и Ферапонтов монастыри выступали крупными центрами переписывания книг, иконописи и летописания. Там сохранялись древние письменные традиции и создавались новые произведения.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культурного развития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заметными были направления, связанные с верой и государственным заказом: через них формировалось содержание большинства памятников эпохи, от храмов до текстов.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и церковь задавали общие нормы, искусство и письменность быстрее становились единой системой, поддерживающей целостность государства и его исторический образ.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тематике культурных практик конца XV—XVI веков (качественная оценка значимости направлений).
</a:t>
            </a:r>
            <a:endParaRPr lang="en-US" sz="5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и нормы поведения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быту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«Домострой» задавал патриархальные ориентиры для семьи, хозяйства и воспитания. Религиозная дисциплина формировалась через регулярные молитвы и строгое понимание того, как должен жить человек.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Обрядовый ритм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повседневности особое место занимали посты и церковные праздники. Они задавали ритм жизни общины: помогали сохранять порядок, усиливали общие представления о добре и допустимом поведении.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через авторитет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старших и подчинение власти рассматривались как основа семейного и общественного устройства. Нормы поведения связывали личные поступки с общим благополучием и стабильностью.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культуры конца XV — XVI века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эпохи закрепляла общерусские традиции в архитектуре, иконописи, книжности и исторической памяти. Местные особенности постепенно складывались в более целостный художественный и смысловой язык.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решения и новые практики подготовили почву для дальнейшего развития в XVII веке. Главным итогом стало объединение разрозненных традиций в единое культурное пространство страны.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усилила авторитет Москвы как политического и духовного центра. Через храмы, образы и тексты город становился «точкой отсчёта», где объединялись представления о прошлом и будущем.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культурного развития России в конце XV — XVI века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конца XV—XVI века развивалась в тесной связи с централизованным государством: Московский Кремль, храмовая архитектура, иконопись Дионисия, летописи, Стоглавый собор и начало книгопечатания утвердили общерусскую традицию.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2026-05-12T18:32:34Z</dcterms:created>
  <dcterms:modified xsi:type="dcterms:W3CDTF">2026-05-12T18:32:34Z</dcterms:modified>
</cp:coreProperties>
</file>