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сложносочинённые предложения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союзы соединяют части и меняют смысл ССП.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ССП важно знать на уроках русского языка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ССП помогают выражать несколько мыслей сразу, делать речь связной и точной. Такие предложения часто встречаются в текстах, разговорах и учебных заданиях.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сочинительная связь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части равноправны: каждая сообщает свою мысль и может существовать отдельно как простое предложение.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части есть собственная грамматическая основа. Это может быть подлежащее и сказуемое или только сказуемое в безличном предложении.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Сочинительный союз лишь соединяет части по смыслу. Он не делает одну часть главной, а другую зависимой, как в сложноподчинённом 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07" y="1175216"/>
            <a:ext cx="355588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и их значения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союзы ССП, их смысл и короткие примеры.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связи может передаваться разными союзами, а смысл союза помогает понять строение предложения.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русского языка для изучения ССП.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идут вместе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показывают, что действия происходят одновременно или одно следует за другим. Они помогают объединять несколько наблюдений в одно предложение.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 чаще всего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часто встречаются в описаниях природы, перечислениях и рассказах о действиях. Например: Солнце вышло, и улицы сразу ожили.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а, но, да в значении «но», зато и однако показывают противопоставление. Вторая часть часто сообщает то, чего не ожидали после первой.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Я хотел выйти, но начался дождь. Первая часть создаёт ожидание, а вторая его нарушает и меняет ход события.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заметить резкий поворот мысли: сначала говорится одно, а затем — другое, более важное или неожиданное. Это делает текст выразительнее.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особенно заметны простые и частотные союзы, потому что они помогают строить короткие и понятные предложения.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соединительные союзы, значит, при обучении важно прежде всего уверенно распознавать союз 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ССП; доли указаны ориентировочно по заданию.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или, либо, то... то, не то... не то показывают выбор между вариантами. Иногда они подчёркивают, что возможен только один из них.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 чаще всего указывает на выбор между двумя возможностями. Союз либо звучит похожим образом и тоже обозначает альтернативу.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помогают передать чередование событий. С их помощью можно описать смену погоды, движений, настроения или действий в рассказе.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то... то создают ощущение смены. Пример: То светило солнце, то начинался дождь.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союза в ССП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связь между частями и решить вопрос о запятой.
</a:t>
            </a:r>
            <a:endParaRPr lang="en-US" sz="15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сложносочинённом предложении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между частями ССП ставится запятая. Она помогает разделить самостоятельные части и не потерять смысл предложения.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нужно найти основы и определить, объединяет ли части общий элемент. Затем уже решают вопрос о знаке препинания.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может не ставиться, когда у частей есть общий второстепенный член, общее вводное слово или общая придаточная часть.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поставить запятую перед одиночными союзами и, а, но, или, либо, если каждая часть имеет свою грамматическую основу.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особенно важна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ССП помогает сразу увидеть границу между двумя самостоятельными частями. Это особенно важно, когда смысл меняется резко или вторая часть неожиданно уточняет первую.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союзах и, а, но, или запятая обычно нужна, если части равноправны. Она также помогает не смешать несколько событий в одно и правильно прочитать предложение вслух.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пунктуационные подсказки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запомнить, как союз связан со знаком препинания и с особенностями его употребления.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важны не только союз, но и смысл связи, а также наличие общих слов или частей.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«Сложносочинённое предложение»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общие элементы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второстепенный член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Обстоятельство, дополнение или определение может относиться сразу к обеим частям ССП. Тогда предложение воспринимается как единое целое, и запятая между частями может не ставиться.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придаточная часть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части ССП зависят от одной придаточной, они соединяются особенно тесно. В таком случае запятая между ними может отсутствовать, поскольку смысловой разрыв уменьшается.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вводное слово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 иногда относится ко всему высказыванию сразу. Оно связывает части предложения настолько тесно, что пауза между ними становится необязательной.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сложносочинённого предложения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части ССП обычно разделяются короткой паузой. Она помогает слушателю заметить границу между событиями, а также понять, связаны ли они перечислением или противопоставлением.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союзами а, но, зато пауза чаще заметнее, чем перед и. Благодаря интонации даже короткое предложение можно быстро отличить по смыслу и прочитать выразительно.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союзов в примерах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короткие предложения с союзом и, поэтому эта группа обычно преобладает в заданиях.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используются чаще всего, а разделительные встречаются реже. Это показывает, что школьные примеры чаще строятся на связи, чем на выборе.
</a:t>
            </a:r>
            <a:endParaRPr lang="en-US" sz="1525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теме; распределение приведено для наглядности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ССП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Путают союзы а и но, хотя а чаще просто сопоставляет части, а но выражает более явное противопоставление. Смысл нужно проверять по содержанию обеих частей.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Ставят лишнюю запятую при общем элементе. Если обстоятельство, вводное слово или придаточная часть относятся ко всему предложению, знак между частями может не требоваться.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Пропускают запятую между самостоятельными частями, особенно если предложение короткое. Проверка грамматических основ сразу показывает, где заканчивается одна часть и начинается другая.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Путают ССП с простым предложением с однородными членами. Если в каждой части есть своя грамматическая основа, перед нами сложносочинённое предложение, а не перечисление.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ССП в речи школьника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и пересказ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устных ответах ССП помогает связать несколько мыслей без резких остановок. С его помощью удобно пересказывать события, сравнивать факты и делать выводы в одной фразе.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ответы и сочинения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работах такие предложения делают текст более связным и разнообразным. В описаниях чаще встречаются и, а, в рассуждениях — но, зато, или, потому что они точнее передают ход мысли.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ССП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части предложения, смысл союза и нужный знак препинания.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ССП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предложение строится из равноправных частей, каждая из которых имеет собственную грамматическую основу. Союз только соединяет их, но не делает одну часть главной.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определить союз и смысл отношений, проще поставить нужный знак препинания. Такой способ анализа помогает не только на уроке, но и при внимательном чтении текста.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союзы в ССП чаще всего выражают соединение, противопоставление или выбор. От этого зависит, как мы понимаем связь между событиями и как читаем предложение.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предложения: подводим итог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уверенно узнавать ССП по равноправным частям и сочинительному союзу. Понимание значения союза помогает точнее читать, писать и расставлять запятые в предложениях.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2026-05-22T19:00:38Z</dcterms:created>
  <dcterms:modified xsi:type="dcterms:W3CDTF">2026-05-22T19:00:38Z</dcterms:modified>
</cp:coreProperties>
</file>