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ticket и предлоги с ним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Билет, талон, пропуск: разберём ticket и его сочетания.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ticket важно знать в 8 классе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часто встречается в заданиях про поездки, город и досуг. Предлоги помогают точно указать направление, назначение или отправление, поэтому устойчивые сочетания с ticket нужно узнавать сразу и использовать без ошибок.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слова ticket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на поездку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ticket — это билет на транспорт или мероприятие: bus ticket, concert ticket, cinema ticket. В такой роли слово помогает говорить о поездках и посещении мест.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Талон или квитанция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также означает талон, квитанцию или номерок, например queue ticket или parking ticket. В этих случаях слово связано не с путешествием, а с очередью или официальной отметкой.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Штрафная квитанция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ticket может означать штраф за нарушение, чаще всего parking ticket. Такое значение важно помнить, потому что оно сильно отличается от обычного билета.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на вход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ticket обозначает разрешение войти или пройти на событие. В школьных текстах это особенно заметно в сочетаниях ticket to the zoo и ticket for the museum.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сочетания ticket с предлогами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предлоги и готовые сочетания: они показывают, как меняется смысл фразы.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или соседнее слово задаёт смысл всей конструкции: направление, назначение, источник или нарушение.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«Путешествия и общественные места»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to: билет на событие или в место назначения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направлен билет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to употребляется, когда билет связан с конкретным местом или событием: a ticket to the cinema, a ticket to London, a ticket to the concert. Предлог to показывает направление.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поездки или посещения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помогает назвать цель: попасть в кино, в музей или в другой город. Смысл фразы становится понятным именно благодаря to, а не отдельному переводу слова ticket.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учебный шаблон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сочетание ticket to встречается очень часто, потому что оно легко соединяет билет и конечную точку маршрута. Его удобно запоминать вместе с названием места.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1601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438" y="1898590"/>
            <a:ext cx="197325" cy="263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for: билет для чего-либо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for the bus показывает, что билет предназначен для поездки на автобусе. Здесь важно не направление, а назначение: билет нужен именно для этого вида транспорта.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for an exhibition или ticket for the museum подчёркивает цель посещения. Такое сочетание часто встречается в афишах, объявлениях и правилах входа.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входа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for entering the museum означает билет, который даёт возможность войти. Предлог for помогает показать, для чего именно нужен билет в данной ситуации.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инструкциях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ticket for часто встречается в расписаниях и сообщениях для пассажиров. Оно удобно, когда нужно кратко объяснить назначение билета без лишних слов.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предлоги с ticket встречаются чаще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частотность по учебным примерам по теме ticket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to и for, потому что они помогают описывать направление и назначение билета. Остальные варианты появляются заметно реже.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зависит не от перевода отдельного слова, а от смысла всей конструкции с ticket.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from и другие редкие сочетания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1579075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from показывает, откуда начинается поездка: a ticket from Paris, a ticket from the station. Такое сочетание помогает назвать исходную точку маршрута и не спутать её с конечной.
</a:t>
            </a:r>
            <a:endParaRPr lang="en-US" sz="1222" dirty="0"/>
          </a:p>
        </p:txBody>
      </p:sp>
      <p:sp>
        <p:nvSpPr>
          <p:cNvPr id="9" name="Text 3"/>
          <p:cNvSpPr txBox="1"/>
          <p:nvPr/>
        </p:nvSpPr>
        <p:spPr>
          <a:xfrm>
            <a:off x="6144261" y="1579079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речи удобнее опираться на ticket to и ticket from. Эти модели ясно показывают направление движения и помогают строить фразы без лишней путаницы.
</a:t>
            </a:r>
            <a:endParaRPr lang="en-US" sz="1222" dirty="0"/>
          </a:p>
        </p:txBody>
      </p:sp>
      <p:sp>
        <p:nvSpPr>
          <p:cNvPr id="10" name="Text 4"/>
          <p:cNvSpPr txBox="1"/>
          <p:nvPr/>
        </p:nvSpPr>
        <p:spPr>
          <a:xfrm>
            <a:off x="3209036" y="1579079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ticket of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ticket of в школьных примерах почти не используется. Оно не является базовой моделью для этой темы, поэтому его не стоит выбирать без особой необходимости.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предлог с ticket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сначала определить смысл фразы, а затем подобрать подходящую модель.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123" y="1239627"/>
            <a:ext cx="2387760" cy="191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в теме транспорта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в одну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собирается только в один конец, удобно использовать one-way ticket. Такое выражение часто встречается в кассе, на сайте перевозчика и в электронном билете на телефоне. Оно сразу показывает, что обратной поездки в этом билете нет.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Туда и обратно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Return ticket помогает быстро сказать, что поездка включает возвращение. Это особенно полезно, когда семья покупает билеты заранее или планирует короткую поездку в другой город. В учебных заданиях это одно из самых узнаваемых сочетаний с ticket.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Проездной на длительный срок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 ticket нужен, когда человек ездит регулярно и не покупает отдельный билет каждый раз. Такое слово часто связано с автобусом, поездом или метро. В жизни школьника это может быть проездной для ежедневных поездок.
</a:t>
            </a:r>
            <a:endParaRPr lang="en-US" sz="10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 множественное число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билет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об одном предмете, используют a ticket или the ticket. Артикль a показывает первое упоминание, а the — уже известный, конкретный билет в контексте.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билетов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билетов больше одного, форма меняется на tickets. Например: We bought two tickets for the cinema. Множественное число помогает точно показать количество без дополнительных слов.
</a:t>
            </a:r>
            <a:endParaRPr lang="en-US" sz="1049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ticket часто появляется в простых школьных фразах: I bought a ticket. The ticket was expensive. Такие примеры удобно запоминать, потому что они показывают артикли и число одновременно.
</a:t>
            </a:r>
            <a:endParaRPr lang="en-US" sz="10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со словом ticket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сочетания лучше запоминать целиком: в учебных текстах они встречаются регулярно и помогают быстро строить правильные фразы.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сразу показывают смысл фразы, поэтому их важно заучивать как готовые модели, а не переводить по отдельным словам.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«Путешествия и досуг»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предлог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ticket on the cinema появляется, когда предлог выбирают по переводу, а не по смыслу. Для места или события обычно нужен ticket to the cinema.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направлением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ticket for London подходит не всегда. Если речь идёт о пункте назначения, правильнее сказать ticket to London, потому что to показывает движение к месту.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часто путают со словами card и pass, хотя это не одно и то же. Ticket — билет или квитанция, а pass — пропуск или абонемент на срок.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определяют значение всей фразы: to — направление, for — назначение, from — отправление. Такой порядок помогает быстро найти правильный вариант.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слова ticket в жизни школьника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«Путешествия и досуг»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слово ticket чаще всего связано с поездками и досугом, но может обозначать и штрафную квитанцию, и лотерейный билет.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 значения, связанные с транспортом и мероприятиями; реже встречаются штрафы и лотерея, что подчёркивает многозначность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в реальной жизни школьника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автобусе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проверяет расписание и покупает билет на автобус. В приложении на телефоне появляется e-ticket, который нужно показать водителю. Такое использование слова ticket встречается каждый день и помогает быстро ориентироваться в поездке.
</a:t>
            </a:r>
            <a:endParaRPr lang="en-US" sz="927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 кино или музей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класс идёт в кино или на экскурсию в музей. Учитель напоминает взять ticket to the cinema или ticket to the museum. Один и тот же билет может вести к разным местам, но предлог меняет смысл фразы.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мероприятие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ярмарке или концерте ученикам иногда выдают ticket for entry. Это уже не поездка, а пропуск на событие. Слово ticket здесь показывает, что без него попасть внутрь нельзя.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60879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87129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745" y="3494512"/>
            <a:ext cx="248850" cy="28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ticket и pass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Разовый билет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чаще всего означает один билет на поездку, концерт или музей. В некоторых случаях это также штрафная квитанция, поэтому смысл всегда нужно уточнять по контексту.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или 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 обычно означает пропуск, абонемент или доступ на определённый срок. Так говорят о museum pass, day pass или school pass, когда пользуются не один раз.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в том, что ticket связан с отдельным случаем, а pass — с длительным пользованием. В заданиях это помогает выбрать точное слово без ошибки.
</a:t>
            </a:r>
            <a:endParaRPr lang="en-US" sz="10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5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правильной фразы со словом ticket
</a:t>
            </a:r>
            <a:endParaRPr lang="en-US" sz="1985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нужную модель по смыслу фразы и избежать ошибок в предлогах.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с ticket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меняет значение в зависимости от предлога и контекста предложения.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 предлог определяют смысл: ticket может обозначать билет, штраф или документ для входа.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учебной практики по теме ticket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предлогах с ticket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to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вариант обычно связан с направлением или местом назначения: ticket to the zoo, ticket to London. Он отвечает на вопрос «куда?» и помогает показать конечную точку.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for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ticket for чаще указывает на цель, событие или назначение: ticket for the bus, ticket for the concert. Оно отвечает на вопрос «для чего?» и подсказывает функцию билета.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from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from нужен, когда важно назвать точку отправления: ticket from the station, ticket from Paris. Он отвечает на вопрос «откуда?» и описывает начало пути.
</a:t>
            </a:r>
            <a:endParaRPr lang="en-US" sz="1122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лучше учить как готовые модели, потому что они часто повторяются в заданиях. Самая надёжная подсказка — смысл всей фразы, а не отдельное слово.
</a:t>
            </a:r>
            <a:endParaRPr lang="en-US" sz="10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правильно использовать ticket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 — многозначное слово, которое часто встречается в теме путешествий и досуга. Если помнить значения, артикли, множественное число и предлоги to, for, from, можно говорить и писать гораздо точнее.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2026-05-31T09:33:58Z</dcterms:created>
  <dcterms:modified xsi:type="dcterms:W3CDTF">2026-05-31T09:33:58Z</dcterms:modified>
</cp:coreProperties>
</file>