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основные темы и ключевая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водоросли, их строение, значение и применение в природе и человеке.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водорослей началось в XIX веке, раскрывая их роль в производстве кислорода и формировании атмосферы. Современная альгология продолжает открывать новые свойства и применение этих организмов.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исследований и значение водорослей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среда обитания — вода, преимущественно морская и пресноводная, где водоросли играют важную роль в экосистемах.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это низшие растения, способные к фотосинтезу благодаря хлорофиллу. Они могут быть одноклеточными или многоклеточными организмами.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высших растений, у водорослей отсутствуют корни, стебли и листья; их тело называют талломом, которое может иметь разную форму и структуру.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водоросли?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водорослей: виды и особенности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насчитывают более 100 тысяч видов, включая микроскопические одноклеточные формы и крупные много метровые, такие как ламинария. Это свидетельство их адаптивности и экологической важности.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четыре главные группы: зелёные, бурые, красные и сине-зелёные водоросли. Каждая группа имеет свои особенности окраски, среды обитания и биохимического состава.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фитопланктона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водоросли, входящие в состав фитопланктона, играют ключевую роль в водных пищевых цепях и глобальном круговороте веществ, обеспечивая пищу для многочисленных водных организмов.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водорослей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водорослей разнообразен — от тонких нитей до широких пластин, что обеспечивает адаптацию к разным условиям среды и функциям.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дополнительные пигменты, такие как фикобилины и фукоксантин, которые расширяют спектр поглощаемого света.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позволяют водорослям существовать на разных глубинах и при разном освещении, что способствует широкому распространению в водоёмах.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жгутиками, позволяющими активное передвижение, что помогает им лучше использовать ресурсы и избегать неблагоприятных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24453"/>
            <a:ext cx="4152000" cy="17693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групп водорослей по цвету, месту обитания, размеру и пигментам.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водорослей адаптированы к специфическим условиям среды, что обеспечивает их разнообразие и экологическую специализацию.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зелёных, бурых и красных водорослей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до 70% кислорода планеты, поддерживают круговорот веществ и служат пищей для множества водных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очищают воду, сдерживают рост вредных бактерий и играют важную роль в сохранении биологического равновесия водных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водорослей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исследования,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большую роль играют морские водоросли, которые вырабатывают основную часть кислорода, необходимого для дыхания животных и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ключевое значение водорослей в глобальном кислородном балансе и важность защиты морских экосистем.
</a:t>
            </a:r>
            <a:endParaRPr lang="en-US" sz="123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водорослей в производство кислорода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преобразуют солнечную энергию в органические вещества, используя хлоропласты для фотосинтеза и выделения кислорода.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пигменты позволяют водорослям эффективно фотосинтезировать даже на больших глубинах, где света мало.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у наземных растений, фотосинтез поддерживает жизнедеятельность экосистем и способствует продукции кислорода.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водорослей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пищевых цепях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основа питания зоопланктона, при этом фитопланктон обеспечивает пропитание мелких ракообразных и рыб, поддерживая экологический баланс.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сохраняет стабильность водных экосистем, обеспечивая питание для хищников и предотвращая крах биологических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956" y="3154675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водорослей в питании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виду водорослей (Porphyra) уделяется большое внимание в японской кухне. Нори богато белками и микроэлементами, широко используется в роллах и салатах.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 для суши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ценится за богатство йода, витаминов и минералов. Ее употребляют в супах, салатах и как полезную добавку к рациону.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морская капуста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бурые водоросли содержат витамины A, C и B12, способствуют укреплению иммунитета и поддерживают правильную работу щитовидной железы.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Вакамэ как источник минералов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Микроводоросль, богатая белком и антиоксидантами. Ее используют в порошках и капсулах для поддержания здоровья и улучшения обмена веществ.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суперфуд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ламинарии получают альгинаты, которые обладают обволакивающим эффектом, помогая при заболеваниях желудка. Они входят в состав многих таблеток и мазей для заживления ран и снижения воспаления.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как лечебное средство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и карагинан применяются для создания биодобавок и препаратов, укрепляющих иммунитет. Эти вещества также используются как загустители и стабилизаторы в лекарствах и косметике.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агар-агара и карагинана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медицине и фармацевтике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исследования,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важным сырьём для разных секторов: от пищевой промышленности до фармацевтики и биотехнологий.
</a:t>
            </a:r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альгинаты занимают ведущую позицию, подчёркивая их востребованность в производстве медицинских и пищевых продуктов.
</a:t>
            </a:r>
            <a:endParaRPr lang="en-US" sz="126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водорослей в биотехнологической продукции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широко применяются в производстве удобрений и кормов для животных, благодаря высокому содержанию полезных веществ и биологически активных компонентов.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во всём мире инвестируют в технологии выращивания водорослей, что позволяет создавать масштабные морские плантации и улучшать эффективность их производства.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водоросли используются в косметике и для создания биотоплива, что способствует развитию экологически безопасных отраслей промышленности.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использование водорослей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 возникает из-за избыточного роста сине-зелёных водорослей, вызванного попаданием удобрений и загрязнённых сточных вод в водоёмы. Это приводит к ухудшению качества воды и массовой гибели рыбы.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способствуют усилению цветения, что снижает уровень кислорода и вызывает выделение токсинов, разрушая водные экосистемы и угрожая биологическому разнообразию.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проблемы: цветение водоёмов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водорослей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этапы 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водоросли, например эвглена зелёная, активно развиваются в загрязнённой воде с высоким содержанием органических веществ, сигнализируя о загрязнении водоёмов.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время как виды, такие как хлорелла, предпочитают чистые водные условия, их присутствие помогает оценить качество воды и необходимость проведения природоохранных мероприятий.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индикаторы состояния окружающей среды
</a:t>
            </a:r>
            <a:endParaRPr lang="en-US" sz="2166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водоросли, такие как ламинария, применяются в народных рецептах и ремёслах, сохраняющих культурные традиции прибрежных районов.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гравюры и японские традиции отражают важность водорослей в культуре и кухне, где они символизируют здоровье и долголетие.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Окинаве водоросли имеют особое символическое значение, отражая связь человека с морем и природой.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культурное наследие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инновации в изучении водорослей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Биореакторы для производства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биореакторы позволяют выращивать водоросли в контролируемых условиях, повышая урожайность и качество сырья для производства биотоплива и биопродуктов.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 с помощью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для очистки воздуха и воды приобретает всё большее значение, снижая уровень загрязнений и улучшая качество окружающей среды.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аквафермерство и суперпродукты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аквафермерства на основе водорослей способствует созданию экологичных продуктов питания с высокой питательной ценностью и минимальным воздействием на природу.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ключевую роль в природе и жизни человека, обеспечивая кислород, пищу и инновационные материалы. Их сохранение и рациональное использование — залог экологического баланса и здоровья общества.
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жизненно важный ресурс планеты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2026-05-08T18:52:22Z</dcterms:created>
  <dcterms:modified xsi:type="dcterms:W3CDTF">2026-05-08T18:52:22Z</dcterms:modified>
</cp:coreProperties>
</file>