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 каждый день: учит, помогает, бережёт и радует.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 твоя семья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становится первым местом, где ребёнок учится говорить, дружить, делиться и помогать. Дома появляются привычки, правила и тёплые воспоминания, которые остаются надолго.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семья так важна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 семью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папа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с ребёнком есть мама и папа. Они заботятся о доме, помогают расти, учат важным правилам и поддерживают в трудные и радостные дни.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Бабушки и дедушки дарят опыт, истории и ласку. С ними можно слушать сказки, печь пироги, вспоминать прошлое и чувствовать, что рядом очень надёжные люди.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 сёстры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и сёстры вместе играют, спорят, делятся игрушками и учатся уступать. Иногда они шумят, как маленький оркестр, но всё равно остаются близкими людьми.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близкие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могут быть тёти, дяди, приёмные родители или опекуны. Семья бывает разной по составу, но её сила всегда в заботе, уважении и помощи.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папа — самые близкие взрослые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папа помогают ребёнку чувствовать себя спокойно и уверенно. Они следят, чтобы были еда, одежда, отдых и нужная помощь, когда что-то не получается.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поддерживают первые шаги в учёбе, читают, объясняют, напоминают и хвалят за старание. С ними легче делать уроки и узнавать новое без страха ошибиться.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взрослые делят обязанности. Один может готовить, другой помогать собирать портфель, третий читать перед сном. Так дом работает дружно, как хорошо настроенные часы.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родителями ребёнок знает, к кому обратиться за советом и защитой. Их забота помогает не бояться трудностей и смелее пробовать новое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бабушках и дедушках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Пироги по особому рецепту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бабушки на кухне всегда пахнет яблоками и тёплым тестом. Она бережно показывает старый рецепт и рассказывает, как этот пирог пекли ещё в её детстве. За столом все улыбаются, а разговоры становятся особенно душевными.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Дедушкины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любит медленные прогулки и умеет замечать то, что другие торопятся пропустить. Он показывает интересные деревья, вспоминает смешные случаи и учит смотреть вокруг внимательнее. После такой прогулки даже обычный двор кажется новым.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открывают старый альбом, в комнате будто появляется маленькое путешествие во времени. На фотографиях — праздники, дача, школьные линейки и улыбки родных. Бабушка и дедушка рассказывают, кто где стоял и почему снимок до сих пор дорог семье.
</a:t>
            </a:r>
            <a:endParaRPr lang="en-US" sz="9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помогает каждый день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семейный распорядок показывает, как близкие поддерживают друг друга с утра до ночи.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обязанности и помощь друг другу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ребёнок может собрать игрушки после игры. Это помогает держать комнату в порядке и учит не забывать о своих делах, как настоящий помощник.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Накрыть на стол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тарелки, ложки и салфетки совсем несложно. Такая помощь делает подготовку к ужину быстрее, а общий семейный обед — удобнее и приятнее.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Полить и покормить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полить цветы, покормить питомца или помочь с другими простыми делами. Когда ребёнок участвует, дом становится живым и уютным, а взрослые успевают больше.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с уборкой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посуду, вытереть стол или отнести вещи на место — полезные дела для всей семьи. Они показывают, что забота о доме начинается с маленьких шагов.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делают дом особенным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Воскресный обед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вся семья собирается за общим столом, день становится особенным. Разговоры, любимая еда и неспешная атмосфера помогают всем почувствовать близость и внимание друг к другу.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по вечерам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игры, загадки или совместное рисование превращают обычный вечер в маленький праздник. Здесь каждый может посмеяться, попробовать себя в новой роли и побыть рядом с близкими.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Новый год и другие даты запоминаются, когда их отмечают всей семьёй. Подарки, открытки, торт и фотографии потом долго напоминают о радостном дне.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 родным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 бабушке, дедушке или другим родственникам тоже может стать традицией. Такие встречи помогают хранить связи, узнавать семейные истории и чувствовать, что родные всегда важны.
</a:t>
            </a:r>
            <a:endParaRPr lang="en-US" sz="10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семье говорят друг с другом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«пожалуйста», «спасибо» и «извини» звучат дома не хуже, чем в школе. Они помогают разговаривать доброжелательно и показывают, что каждый в семье важен.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говорит, другой не перебивает и старается понять смысл. Такое внимание помогает избежать лишних споров и делает разговор спокойным и полезным для всех.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кто-то расстроен, лучше говорить тихо и ясно. Спокойный голос помогает не ранить близких и быстрее найти решение, которое устроит всех.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можно обсудить разные мнения и выбрать справедливый выход. Если говорить честно и уважительно, конфликт не превращается в ссору, а становится шагом к пониманию.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дома и на улице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открывать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звонит незнакомый человек, дверь открывать нельзя. Лучше сразу позвать взрослого и дождаться его решения. Это простое правило помогает избежать опасной ситуации.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нужно переходить дорогу только со взрослым и только там, где это разрешено. Так ребёнок учится быть внимательным и беречь себя.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 — не игрушка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иголки, ножи и другие острые вещи можно брать только с разрешения взрослого. Если обращаться с ними осторожно, в доме будет спокойно и безопасно.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об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кажется странным или пугающим, нужно сразу рассказать взрослому. Чем раньше семья узнает о проблеме, тем быстрее она поможет и всё станет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семьи бывают разными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большой семье рядом живут или часто встречаются много родных: дети, родители, бабушки и дедушки, тёти и дяди. Всем хватает дел, разговоров и поводов для улыбки.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 одним родителем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ребёнка растит только мама или только папа. Такая семья тоже может быть дружной и надёжной, если в ней есть внимание, помощь и любовь.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семье всего два или три человека, и это тоже настоящая семья. Главное здесь не число людей, а забота, поддержка и тёплые отношения 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Приёмная семья и опекуны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живут с приёмными родителями или опекунами. В таких семьях особенно важны терпение, доверие и добрые дела, которые помогают всем чувствовать себя дома спокойно.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питомцы становятся частью дома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встречает у двери
</a:t>
            </a:r>
            <a:pPr algn="l" indent="0" marL="0">
              <a:lnSpc>
                <a:spcPct val="130039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вечер рыжий кот первым слышит шаги в коридоре и бежит встречать хозяев. Он мягко мурлычет, садится рядом и будто напоминает: дома тебя ждали. А ещё он любит лежать на тёплом пледе, словно настоящий король дивана.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и его маленькие обязанности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с утра ждёт миску с водой, прогулку и добрые слова. С ним нельзя забывать про терпение: он учится командам, радуется игре и иногда смешно путает тапочки с игрушками. Зато в доме сразу становится веселее и шумнее.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в своей уютной клетке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 весь день занят важными делами: бегает в колесе, прячет зёрнышки и шуршит бумажной подстилкой. За ним нужно аккуратно ухаживать, чтобы ему было чисто и спокойно. Наблюдать за ним очень интересно, почти как за маленьким исследователем.
</a:t>
            </a:r>
            <a:endParaRPr lang="en-US" sz="10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семье решается ссора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спокойно пройти от проблемы к примирению в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семью дружной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может спокойно договорить, в доме становится тише и понятнее. Внимательное слушание помогает не спорить зря и показывает, что мнение близкого человека важно.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семья не ждёт громкой просьбы на весь дом. Кто-то убирает игрушки, кто-то накрывает на стол, а кто-то приносит воду — и всем становится легче.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и хвалят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особенно нужны, когда что-то не получилось. Простое «у тебя выйдет» или «я горжусь тобой» помогает пережить трудный день и не опустить руки.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Умеют прощать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дружной семье случаются обиды, но важно не держать их долго. Если попросить прощения и простить, снова возвращаются спокойствие, смех и хорошее настроение.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дни рождения в кругу семьи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собирает всех вместе: торт, фрукты, чай и любимые блюда создают домашнее настроение. За едой удобно разговаривать, вспоминать смешные истории и радоваться встрече.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подарок или открытка показывают внимание. Когда человек дарит их от души, у именинника или гостя появляется особая улыбка, а праздник запоминается надолго.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праздника часто играют, смеются и фотографируются. Такие моменты потом приятно пересматривать всей семьёй, потому что на снимках остаются счастливые лица и весёлые события.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даты, которые ждут особенно: дни рождения, Новый год и юбилеи. Они помогают родным собираться вместе чаще и напоминать друг другу, как приятно быть рядом.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ребёнок учится в семье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учится говорить «спасибо», «пожалуйста» и «извини». Эти слова делают общение добрее и показывают уважение к близким даже в обычный день.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взрослыми, ребёнок понимает, как помогать, утешать и замечать чужую усталость. Постепенно он сам начинает предлагать помощь и радовать близких маленькими делами.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привыкает выполнять обещания: убрать за собой, не забыть поручение, бережно относиться к вещам. Так он учится быть надёжным и аккуратным.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понять, что важно говорить правду и поступать честно. Когда взрослые объясняют правила и сами их соблюдают, ребёнок лучше понимает, что значит справедливость.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632" y="1120600"/>
            <a:ext cx="3084285" cy="341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близкие живут далеко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родные живут в другом городе, им помогают телефонные звонки и видеосвязь. Голос и улыбка на экране делают разговор почти таким же тёплым, как встреча.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фотографии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открытка или фотография хранят кусочек домашнего настроения. Такие маленькие знаки внимания приятно получать и взрослым, и детям, потому что они напоминают о любви.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Гостинцы и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родные передают вкусные угощения, рисунки или небольшие подарки. Это не просто вещь, а знак: о тебе помнят и хотят порадовать, даже если вы далеко.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особенно радостны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близкие наконец приезжают, встреча становится настоящим праздником. Все успевают рассказать новости, обняться и снова почувствовать, что семья остаётся рядом, даже если города разные.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хорошие отношения в семье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привычки, которые помогают дому оставаться спокойным и добрым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вывод по теме презентации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уже делает семейный день теплее и спокойнее.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маленький жест — убрать чашку, спросить «как дела» или помочь без напоминания — заметно укрепляет отношения дома.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становится крепкой, когда в ней есть внимание, помощь, уважение и общие радости. Маленькие добрые дела каждый день делают дом тёплым, спокойным и по-настоящему родным.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место, где растут доброта и доверие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2026-05-25T19:59:04Z</dcterms:created>
  <dcterms:modified xsi:type="dcterms:W3CDTF">2026-05-25T19:59:04Z</dcterms:modified>
</cp:coreProperties>
</file>