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 опасные объекты и ПДК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где возникает химическая опасность и как её распознать.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опасность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склады, транспорт и очистные сооружения могут стать источником утечек, выбросов и пожаров. Риск особенно высок рядом с жильём, при ветре и высокой температуре.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химически опасным объектом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предприятие или площадка, где хранятся или используются вещества, способные вызвать отравление, ожоги или загрязнение воздуха, воды и почвы.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объекты с большими ёмкостями и те, что находятся рядом с жилыми кварталами, школами и местами массового пребывания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веществам относятся хлор, аммиак, сернистый ангидрид, бензол и сильные кислоты. Они опасны даже при небольшом выходе за пределы нормы.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03831"/>
            <a:ext cx="4534800" cy="22273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промышленной безопасности и санитарные правила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опасные вещества и их действие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сравним, где встречаются опасные вещества и какой вред они наносят.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утечка может быстро создать опасную для людей ситуацию и требует немедленных действий.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опасность в повседневной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встречается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бывают на водоочистных станциях, в котельных, на складах удобрений, возле автозаправок и на железной дороге. Такие места есть почти в каждом городе.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места опаснее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крупные ёмкости с газами или жидкостями, а также участки погрузки и разгрузки. Изображение помогает увидеть, как такие объекты распределены по городу.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школьной ОБЖ и санитарно-гигиенических правил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 загрязняющих веществ в организм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аварии первым обычно страдает дыхательная система, потому что газ и пар распространяются очень быстро.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путь риска — воздух, поэтому защита органов дыхания особенно важна сразу после сообщения об аварии.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ПДК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граница, при которой длительное воздействие вещества считается безопасным для человека.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нормы и лабораторный контроль качества среды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показатель выше этой границы, возрастает риск раздражения, отравления и ухудшения самочувствия.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понятия ПДК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концентрации загрязнения с ПДК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Детям, пожилым людям и людям с астмой особенно трудно переносить загрязнённый воздух.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превышение, тем быстрее появляются симптомы и тем серьёзнее становится угроза здоровью.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84" y="3506840"/>
            <a:ext cx="339525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загрязнение воздуха, воды и почвы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берут образцы воздуха, воды и почвы в разных точках, чтобы получить точную картину загрязнения и сравнить её с нормой.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проб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Газоанализаторы, индикаторные трубки и автоматические станции помогают быстро обнаружить опасные вещества и зафиксировать их уровень.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приборов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сверяют с ПДК, заносят в отчёты и при аварии повторяют измерения чаще, чтобы определить границы заражённой зоны.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отчёт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утечке химического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обнаружении запаха, дыма или опасного облака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защищают людей и окружающую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предприятиях опасные вещества хранят в герметичных ёмкостях, а помещения снабжают вентиляцией, датчиками утечек и средствами нейтрализации, чтобы не допустить распространения вредных паров.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важны своевременное оповещение, укрытия, эвакуация и регулярные учебные тренировки. Они помогают действовать спокойно и снижать риск отравления при аварии.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59427"/>
            <a:ext cx="4813500" cy="25907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и их назначение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гражданской обороны и защиты от чрезвычайных ситуаций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меры уменьшают химическую опасность.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 строится из нескольких мер сразу: одна мера не заменяет другую, а их сочетание быстрее предупреждает аварии и снижает последствия.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особенно уязвимы при химическом загрязнении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чувствительны дыхательная система, глаза и кожа, поэтому даже слабое раздражение может быстро перейти в заметное ухудшение самочувствия.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дыхание обычно чаще, поэтому за то же время в лёгкие попадает больше загрязнённого воздуха, а вредные вещества действуют быстрее.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у ребёнка меньше, и одинаковая доза химического вещества оказывает более сильное воздействие, чем на взрослого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безопасность школ, дворов и детских площадок должна учитываться особенно строго, а взрослые обязаны быстрее реагировать на тревожные признаки.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основам безопасности жизнедеятельности; дата не указана
</a:t>
            </a:r>
            <a:endParaRPr lang="en-US" sz="891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воздействия химических веществ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часто появляются уже при кратком контакте, поэтому важно не ждать усиления недомогания и сразу покинуть опасное место.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первыми реагируют дыхательные пути и глаза, а затем появляются общие симптомы. Это помогает вовремя распознать химическую опасность.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ПДК помогает защищать город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Отбор проб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берут пробы воздуха, воды и почвы в школах, дворах, на улицах и рядом с предприятиями, чтобы получить точную картину загрязнения.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Реакция на превышение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норма превышена, ищут источник загрязнения, ограничивают выбросы и усиливают контроль, чтобы не допустить роста опасности.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Сравнение с ПДК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лаборатории сопоставляют с предельно допустимыми значениями и определяют, безопасна ли среда или уже требует срочных мер.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аварийной ситуации: утечка хлора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утечке хлор образует тяжёлое жёлто-зелёное облако, которое стелется у земли и может быстро перемещаться по направлению ветра, затрагивая близкие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возникает в низинах, подвалах и плохо проветриваемых местах, где газ задерживается дольше и сильнее раздражает дыхательные пути и глаза.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принимают решение о безопасности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отборе проб, сравнении с ПДК и учёте условий распространения опасного вещества.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безопасности при химических авариях; дата не указана
</a:t>
            </a:r>
            <a:endParaRPr lang="en-US" sz="93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усиливают опасность аварии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небольшом объёме утечки риск растёт, если рядом находятся жилые дома, а место плохо проветривается и не оснащено системами контроля.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создаёт сочетание факторов, а не один из них отдельно. Чем их больше, тем быстрее распространяется вещество и сложнее защита.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личной безопасности рядом с химическими объектами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тревожно, сохраняй спокойствие, не прячься в подвале и следуй указаниям взрослых. Правильные действия помогают избежать отравления, ожогов и лишней паники.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неизвестные ёмкости, не подходи к разливам и не пробуй воду без проверки. Любая такая находка может оказаться источником опасного вещества.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запахе газа запомни сигнал оповещения, номер 112 и ближайшие безопасные маршруты. Важно заранее знать, где находятся укрытия и как туда пройти.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можно контролировать, если действовать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опасность становится меньше, когда вещества хранят правильно, загрязнение измеряют, а людей заранее оповещают. ПДК помогает заметить угрозу до того, как она причинит серьёзный вред.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2026-05-21T01:34:48Z</dcterms:created>
  <dcterms:modified xsi:type="dcterms:W3CDTF">2026-05-21T01:34:48Z</dcterms:modified>
</cp:coreProperties>
</file>