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развитие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экосистем и их разнообразие: ключевые аспекты и значение для природы.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окружающую среду в единую систему с обменом веществ и энергии. Это лес, речной уголок или городской парк. Разнообразие видов и связи обеспечивают её устойчивость.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экосистема? Основы и примеры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компоненты: производители, потребители и разрушители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как зеленые производители, создают органику из солнечной энергии. Животные-потребители питаются ей, а разрушители — грибы и бактерии — возвращают вещества в почву.
</a:t>
            </a:r>
            <a:endParaRPr lang="en-US" sz="1275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факторы: среда и условия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вода, воздух, температура и минералы формируют условия обитания. Они влияют на рост растений и активность живых организмов в экосистеме.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через пищевые цепи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передаётся от растений к животным и далее к разрушителям, создавая сложную сеть питания и поддерживая жизненный цикл в экосистеме.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экосистемы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повышает устойчивость экосистем к изменениям и неблагоприятным условиям.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его значение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насчитывается до 40 000 видов растений, что помогает быстро восстанавливаться после разрушений.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поддерживает обмен ресурсами и равновесие природных процессов внутри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около 10% энергии переходит на следующий уровень; остальное расходуется организмами.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ограничивают количество уровней в пищевых цепях и влияют на численность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журнал,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питания: пример лесной экосистемы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на новых землях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свежем грунте сначала появляются лишайники, разрыхляющие почву. За ними следуют травы, кустарники и деревья, формируя более сложное сообщество.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экосистема постепенно восстанавливается: сначала быстро растут травы и кустарники, затем возвращаются деревья, создавая новую среду обитания.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озера и смена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 месте озера возникает болотистая растительность, затем кустарники и лес, что показывает естественные циклы изменений природы.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Сукцессия: как экосистемы изменяются во времени
</a:t>
            </a:r>
            <a:endParaRPr lang="en-US" sz="27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лесного массива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многих лет кустарники сменяются молодым лесом, который постепенно становится устойчивой экосистемой.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кустарников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заболоченных участках появляются кустарники, изменяя влажность и освещённость, тем самым подготавливая почву для деревьев.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Альготический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озере начинают расти водоросли, обогащая воду кислородом и меняя условия для последующих видов.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камышей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Камыши занимают береговую зону, уменьшая волнения воды и создавая место для обитания насекомых и птиц.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сукцессий в природе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ареалов из-за повышения температуры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климат способствует распространению южных видов в северных регионах, изменяя состав экосистем и конкуренцию между видами.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засух на биоразнообразие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водных ресурсов снижает количество видов в степях и саваннах, ухудшая экосистемные функции и устойчивость.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видов и сообществ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колебания влияют на размножение и выживание животных, что ведёт к перестройке пищевых цепей и видового состава.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экосистемы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водоросли играют лидирующую роль в производстве кислорода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обеспечивают важнейшие функции, поддерживающие жизнь и здоровье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отчет по экологии,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службы: польза для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разнообразие видов, способствует эрозии и ухудшает водный баланс районов.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человека: последствия для экосистем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приводит к гибели рыбы и снижению численности микроорганизмов, нарушая пищевые сети.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сокращает природные территории и уменьшает способность экосистем к восстановлению.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 под воздействием человека приводит к утрате привычных экосистем и ухудшению качества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614178"/>
            <a:ext cx="4037700" cy="26662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природных и антропогенных экосистем. Природные экосистемы обладают высокой способностью к саморегуляции и многообразием видов. Антропогенные требуют постоянной поддержки человека и содержат меньше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устойчивее к внешним стрессам и способны самостоятельно восстанавливаться, в то время как антропогенные требуют постоянного вмешательства и поддержки.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 антропогенных экосистем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представляют собой чужеродные организмы, которые быстро размножаются и нарушают природный баланс экосистем, вытесняя местные растения и животных.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виды: угроза экосистемам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борщевик Сосновского активно подавляет локальную флору и содержит ядовитый сок. Клен канадский и рак-сигнал изменяют структуру местных водных и наземных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ключевого хищника, как волка, провоцирует резкий рост численности травоядных животных, что приводит к перееданию растительности и ухудшению её восстановления.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Цепные реакции в экосистемах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растительности меняет условия среды обитания и влияет на другие виды в биогеоценозе, вызывая цепное изменение экосистемы.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между звеньями пищевых цепей порождает эффект домино, способный нарушить устойчивость и вызвать длительные негативные изменения в сообществе.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парков в поддержании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служат убежищем для многих видов животных и растений, способствуя сохранению экологического баланса в городской среде. Они обеспечивают миграционные пути и укрытия.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зеленых насаждений на микроклимат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территории стабилизируют температуру и влажность воздуха, снижая эффект городского теплового острова и способствуя улучшению здоровья жителей.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как места отдыха и социального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отдыха в городах предоставляют пространство для прогулок, спорта и встреч, улучшая качество жизни и создавая условия для укрепления общественных связей.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зеленых зон в городской среде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085" y="1124025"/>
            <a:ext cx="317433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факторы, угрожающие экосистемам: загрязнение, вырубка, изменение климата и другие, влияющие на потерю среды обитания и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среды обитания остаётся главной угрозой, затрагивающей тысячи видов ежегодно, вследствие комплекса факторов риска.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2022 год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экосистемам: факторы риска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заповедников стало эффективной мерой защиты биоразнообразия. Национальный парк Кенозерский охраняет редкие виды птиц и растений, поддерживая экосистемы в естественном состоянии.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экосистем: действия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активно участвуют в восстановлении природных территорий — за последние десять лет ими высажено свыше миллиона деревьев, что способствует регенерации лесных массивов и укреплению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обучение в школах развивает у подростков понимание важности сохранения природы и формирует ответственное отношение к окружающей среде.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просвещение: вклад в сохранение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«Экослежка» объединяет школьников по всей России для наблюдения за природой и сбора данных, способствуя развитию экологического мониторинга.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инициативы направлены на охрану уникальных природных объектов, вовлекая молодёжь в активное участие в сохранении природного наследия.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солнечных панелей снижает выбросы углекислого газа, уменьшая нагрузку на атмосферу и способствуя борьбе с изменением климата.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для поддержки экосистем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островов и экопереходов помогает животным безопасно пересекать дороги и гнездиться, восстанавливая природные связи в нарушенных территориях.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сохранить биоразнообразие и устойчивость при условии внедрения экологичных технологий.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73% экосистем останутся стабильными, если будут приняты меры по сохранению и развитию экологических практик.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экологический отчёт,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как фундамент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развитие экосистем — основа жизни на планете. Только совместными усилиями каждого можно обеспечить баланс природы и благополучие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2026-05-08T05:04:58Z</dcterms:created>
  <dcterms:modified xsi:type="dcterms:W3CDTF">2026-05-08T05:04:58Z</dcterms:modified>
</cp:coreProperties>
</file>