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защита населения и территорий от чрезвычайных ситуаций
</a:t>
            </a:r>
            <a:pPr algn="l" indent="0" marL="0">
              <a:lnSpc>
                <a:spcPct val="90000"/>
              </a:lnSpc>
              <a:buNone/>
            </a:pPr>
            <a:r>
              <a:rPr lang="en-US" sz="1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инженерные решения помогают заранее снижать опасность для людей и городов.
</a:t>
            </a:r>
            <a:endParaRPr lang="en-US" sz="298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инженерная защита нужна каждый день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Наводнения, пожары и аварии могут случиться внезапно. Инженерные меры уменьшают риск для людей, зданий и коммуникаций, а в системе РСЧС помогают действовать заранее, а не только после бедствия.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94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5931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3738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8288" y="13878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9581" y="1387800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инженерной защите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Дамбы, плотины, дренаж и берегоукрепление помогают удержать воду или отвести её от домов, дорог и важных объектов в зоне возможного затопления.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сооружения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Убежища и укрытия создают безопасное пространство для людей, защищая их от ударной волны, обрушений, дыма, пыли и опасных веществ.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склонов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Подпорные стены, террасирование и специальные сетки делают склоны устойчивее и снижают вероятность оползней, обвалов и селевых потоков.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Ограждения и оповещение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предупреждения и инженерные барьеры помогают быстро остановить движение людей в опасную зону и уменьшить последствия угрозы.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Снегозащитные ограждения, ветровые экраны и грамотное размещение объектов уменьшают заносы, разрушения и перебои в работе транспорта.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укрытия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защитным сооружениям относят убежища, противорадиационные укрытия и простейшие укрытия. Они нужны, чтобы люди могли переждать опасный момент в более безопасных условиях.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их безопасными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сооружения имеют прочные стены, запас воздуха и несколько выходов. Важно, чтобы внутрь можно было быстро разместить людей и при необходимости сохранить герметичность.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защитных сооружений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выбирают инженерную меру защиты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оценке угрозы и особенностей территории.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чаще всего снижают ущерб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одна и та же мера не подходит для всех угроз: решения выбирают по характеру опасности и месту.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оповещение, защитные сооружения и укрепление инфраструктуры, но для каждой угрозы нужен свой набор мер.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типовым инженерным мерам ГО и ЧС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наводнений и паводков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Дамбы, плотины и водоотводные каналы помогают удержать воду или направить её в безопасное русло, чтобы снизить затопление жилых кварталов и дорог.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Ливневая канализация и водохранилища уменьшают нагрузку во время сильных дождей и паводка. Это особенно важно там, где рядом находятся мосты, подстанции и низкие улицы.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прибрежных и речных районах берега укрепляют, а строительство в опасных местах ограничивают. Так уменьшают риск для людей и сохраняют работу транспорта и связи.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укрепляют склоны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против сползания грунта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делают подпорные стены, дренаж и террасирование. Растения, сетки и специальные конструкции дополнительно удерживают грунт и помогают воде уходить безопасно.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дорог и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склоны не используют под тяжёлую застройку. На горных дорогах ставят барьеры и ловушки для камней, чтобы защитить транспорт и людей от обвалов.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732885"/>
            <a:ext cx="3812100" cy="22592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инженерных мер по типам угроз
</a:t>
            </a:r>
            <a:endParaRPr lang="en-US" sz="2131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для каждой опасности подбирают своё техническое решение.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мера работает против конкретной угрозы, поэтому эффективность зависит от правильного выбора и места применения.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 типовым инженерным мерам защиты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пожаров и взрывов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Противопожарные разрывы, огнестойкие материалы и удобные подъезды для техники помогают не дать огню быстро распространиться между зданиями.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пожаротушение и внутренние пожарные краны позволяют начать борьбу с огнём сразу, ещё до прибытия спасателей.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опасных предприятиях применяют взрывозащитные стены, вентиляцию и разнесение оборудования, чтобы уменьшить силу взрыва и его последствия.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хранению опасных веществ и контролю за помещениями. Это снижает число пострадавших и площадь разрушений.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эффективность защиты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прочное сооружение работает лучше, когда его поддерживают люди, службы и связь.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дает сочетание технических и организационных мер; слабое звено заметно снижает общий уровень защиты.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общих принципов инженерной защиты и гражданской обороны; оценка качественная, без привязки к статистике.
</a:t>
            </a:r>
            <a:endParaRPr lang="en-US" sz="638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оповещения и связи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Сирены, громкоговорители, радио и мобильные сообщения быстро передают сигнал тревоги и помогают людям понять, что делать в первые минуты опасности. Чем раньше получена информация, тем меньше паники и ошибок.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каналы связи особенно важны при отключении электричества и повреждении сетей. Они позволяют координировать школы, предприятия, транспорт и спасательные службы даже тогда, когда обычная связь недоступна.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угрозе ЧС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при угрозе чрезвычайной ситуации по материалам урока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защита городов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Городу нужны ливневая канализация, укрепленные набережные и защита мостов, чтобы вода не разрушала дороги, дома и инженерные сети во время сильных дождей и паводков.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тоннели и подземные переходы проектируют так, чтобы уменьшить риск затопления и обрушений; для этого предусматривают дренаж, герметизацию и удобные пути выхода.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Высотные здания и важные объекты размещают и строят с учетом ветра, возможных толчков и зон риска, чтобы они оставались устойчивыми и безопасными для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риск для территории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растет не только из-за самой опасности, но и из-за того, сколько людей и объектов находится рядом с 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вероятность угрозы и плотность застройки, тем больше возможный ущерб; улучшение состояния сооружений заметно снижает риск.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сравнения факторов риска; значения условные, предназначены для наглядности.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нормы и регулярные проверки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нормы задают минимальную прочность, нужные расстояния между объектами и требования к материалам, чтобы сооружения выдерживали нагрузку и не создавали дополнительной опасности.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Плановые осмотры помогают вовремя заметить трещины, коррозию, размыв грунта, засоры каналов и повреждения ограждений, пока небольшая проблема не стала аварией.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повреждения не устранять, даже хорошо спроектированное сооружение постепенно теряет защитные свойства и может перестать выполнять свою задачу в нужный момент.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проверка, ремонт и обновление оборудования — это не формальность, а обязательная часть безопасности территории и людей, которые на ней живут и работают.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города или поселка дамба помогает удержать воду во время разлива и защитить жилые кварталы, дороги и подстанции. На изображении можно показать высокую насыпь вдоль берега и воду по другую сторону.
</a:t>
            </a:r>
            <a:endParaRPr lang="en-US" sz="928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Дамба на берегу реки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горной дороге ставят барьеры, чтобы снег и камни не выходили прямо на проезжую часть. Такая защита особенно важна зимой, когда транспорт движется по узким участкам и рядом нет запасного объезда.
</a:t>
            </a:r>
            <a:endParaRPr lang="en-US" sz="93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Противолавинный барьер в горах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экран задерживает снежные заносы и помогает дороге оставаться проходимой. На схеме хорошо видно, как щит или ряд ограждений ставят сбоку от трассы, чтобы ветер уносил снег в сторону от полотна.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Снегозащитный экран у трассы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инженерной защиты в России
</a:t>
            </a:r>
            <a:endParaRPr lang="en-US" sz="31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80211"/>
            <a:ext cx="3812100" cy="16537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создании инженерной защиты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действуют вместе: одни проектируют и строят, другие проверяют и соблюдают правила.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согласованных действий всех участников защита работает слабее; совместная работа повышает безопасность и ускоряет восстановление после ЧС.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раздела об инженерной защите и гражданской защите населения.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18719" y="1844204"/>
            <a:ext cx="234413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инженерной защиты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угрозы можно остановить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очень сильных наводнениях, землетрясениях и ураганах сооружения могут лишь снизить ущерб, но не убрать опасность полностью.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объекты требуют денег, места и материалов, а иногда их невозможно построить в нужном объеме на всей территории сразу.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обслуживание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регулярного ухода, ремонта и проверки даже прочные конструкции теряют надежность, а их защитные свойства постепенно уменьшаются.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действия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Прогноз, обучение, планы эвакуации и правила поведения дополняют инженерные меры и помогают людям действовать спокойно и правильно.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создается заранее и вместе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Инженерная защита работает лучше всего тогда, когда прочные сооружения, оповещение, грамотное строительство и обучение людей соединены в одну систему. Именно так уменьшаются потери и быстрее возвращается нормальная жизнь.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2026-05-21T03:04:54Z</dcterms:created>
  <dcterms:modified xsi:type="dcterms:W3CDTF">2026-05-21T03:04:54Z</dcterms:modified>
</cp:coreProperties>
</file>