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основы генетики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изучает закономерности наследственности и изменчивости в живых организмах.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истоки генетики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сформировалась в XIX веке с открытиями Менделя. В 1909 году введён термин «ген», а в 1953 году открыли структуру ДНК, что заложило основы молекулярной генетики.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и её ядро: хранение генетической информации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эукариотической клетки содержит хромосомы, представляющие собой линейные молекулы ДНК, хранящие наследственную информацию.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в каждой соматической клетке находится 46 хромосом, которые обеспечивают воспроизведение и регуляцию генов во время развития.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ДНК: химическая основа наследственности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состоит из двух антипараллельных цепей, скрученных в двойную спираль, что обеспечивает стабильность и компактность молекулы.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типа нуклеотидов — аденин, тимин, гуанин и цитозин — формируют последовательность, кодирующую генетическую информацию.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последовательность служит шаблоном для синтеза белков, необходимых для функционирования и развития организмов.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Репликация ДНК: точность и механизмы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Полуконсервативный процесс копирования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делении клетки происходит репликация ДНК, в ходе которой каждая цепь служит матрицей для образования новой. Это обеспечивает точное сохранение генетической информации.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ферментов в синтезе цепей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ДНК-полимеразы синтезируют новые цепи, обеспечивая комплементарное сопряжение оснований. Их высокая точность минимизирует ошибки в копировании.
</a:t>
            </a:r>
            <a:endParaRPr lang="en-US" sz="110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Ген: единица наследственной информации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600" y="152515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представляет собой участок ДНК, кодирующий белок или функциональную РНК, определяющий конкретный признак или функцию.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2481075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 — варианты одного гена — отвечают за различия в проявлении признаков в популяции.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3437000"/>
            <a:ext cx="55149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Локус — это точное расположение гена на хромосоме, что важно для изучения наследования.
</a:t>
            </a:r>
            <a:endParaRPr lang="en-US" sz="9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код и его универсальность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295825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код — система соотношения триплетов нуклеотидов и аминокислот, универсальна для большинства организмов. Это свидетельствует о едином эволюционном происхождении жизни.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738600"/>
            <a:ext cx="30546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сходство позволяет переносить гены между видами, что используется в биотехнологиях и исследовательских экспериментах.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Хромосомный набор человека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Аномалии в числе хромосом, такие как трисомия 21, вызывают наследственные заболевания.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Чёткая организация хромосом важна для нормального развития и здоровья человека.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Медицинская генетика, 2020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95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47725" y="258900"/>
            <a:ext cx="49347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Менделя: закономерности наследования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184050" y="2402750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закон гласит, что при скрещивании двух чистых линий потомство первого поколения единообразно по признаку. Второй закон описывает расщепление признаков во втором поколении в соотношении 3:1.
</a:t>
            </a:r>
            <a:endParaRPr lang="en-US" sz="10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184050" y="3738600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закон утверждает, что разные признаки наследуются независимо, если их гены располагаются в разных хромосомных парах.
</a:t>
            </a:r>
            <a:endParaRPr lang="en-US" sz="108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доминантных и рецессивных признаков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Доминантный аллель проявляется в фенотипе даже при наличии одного варианта — гетерозиготе.
</a:t>
            </a:r>
            <a:endParaRPr lang="en-US" sz="986" dirty="0"/>
          </a:p>
        </p:txBody>
      </p:sp>
      <p:sp>
        <p:nvSpPr>
          <p:cNvPr id="4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Рецессивные признаки обнаруживаются только при наличии двух копий рецессивного аллеля — гомозиготе.
</a:t>
            </a:r>
            <a:endParaRPr lang="en-US" sz="986" dirty="0"/>
          </a:p>
        </p:txBody>
      </p:sp>
      <p:sp>
        <p:nvSpPr>
          <p:cNvPr id="5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жёлтый цвет гороха доминирует над зелёным, что иллюстрирует наследование простых признаков.
</a:t>
            </a:r>
            <a:endParaRPr lang="en-US" sz="986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крови по системе ABO также демонстрируют взаимодействие доминантных и рецессивных аллелей в человеческой популяции.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моногибридного скрещивания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наследования одного признака на примере Менделевского эксперимента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генотипа и фенотипа на примере человека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 глаз зависит от аллелей OCA2 и HERC2, а также от взаимодействия нескольких генов и факторов окружающей среды.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доминантных аллелей приводит к высокому проценту карих глаз, что отражает комплексность наследования признака.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по генетике цвета глаз, 2023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Мутации: источники генетической изменчивости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возникают из-за внешних воздействий, таких как ионизирующее излучение и химические канцерогены, либо вследствие ошибок, допущенных во время репликации ДНК.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Различают три типа мутаций: генные, нарушающие последовательность нуклеотидов; хромосомные, изменяющие структуру хромосом; и геномные, меняющие число хромосом.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наследственных болезней
</a:t>
            </a:r>
            <a:endParaRPr lang="en-US" sz="2212" dirty="0"/>
          </a:p>
        </p:txBody>
      </p:sp>
      <p:sp>
        <p:nvSpPr>
          <p:cNvPr id="4" name="Text 2"/>
          <p:cNvSpPr txBox="1"/>
          <p:nvPr/>
        </p:nvSpPr>
        <p:spPr>
          <a:xfrm>
            <a:off x="261700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Гемофилия связана с Х-хромосомой и рецессивна; чаще проявляется у мужчин, способствуя кровотечениям из-за дефицита факторов свертывания.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3766805" y="2688700"/>
            <a:ext cx="30060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Дауна возникает из-за трисомии 21-й хромосомы, приводя к умственной отсталости и физическим особенностям.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1382460"/>
            <a:ext cx="6511200" cy="84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Муковисцидоз передаётся по аутосомно-рецессивному типу, проявляется при двух рецессивных аллелях, вызывая тяжёлые нарушения функций органов.
</a:t>
            </a:r>
            <a:endParaRPr lang="en-US" sz="9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1787143"/>
            <a:ext cx="4873500" cy="1892065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наследования и примеры заболеваний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основных типов наследования с примерами и ключевыми особенностями.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механизмов наследования обуславливает широкий спектр клинических проявлений и наследственных заболеваний.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 10 класса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человека в современной медицине
</a:t>
            </a:r>
            <a:endParaRPr lang="en-US" sz="22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Молекулярно-генетическая диагностика позволяет выявить носительство мутаций до появления симптомов заболевания.
</a:t>
            </a:r>
            <a:endParaRPr lang="en-US" sz="1000" dirty="0"/>
          </a:p>
        </p:txBody>
      </p:sp>
      <p:sp>
        <p:nvSpPr>
          <p:cNvPr id="4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консультирование информирует семьи о рисках наследственных патологий и помогает принимать обоснованные решения.
</a:t>
            </a:r>
            <a:endParaRPr lang="en-US" sz="1000" dirty="0"/>
          </a:p>
        </p:txBody>
      </p:sp>
      <p:sp>
        <p:nvSpPr>
          <p:cNvPr id="5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Генная терапия развивается, уже применяются методики лечения, как спинальная мышечная атрофия — прорыв в коррекции моногенных дефектов.
</a:t>
            </a:r>
            <a:endParaRPr lang="en-US" sz="1000" dirty="0"/>
          </a:p>
        </p:txBody>
      </p:sp>
      <p:sp>
        <p:nvSpPr>
          <p:cNvPr id="6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491"/>
            <a:ext cx="2832900" cy="224916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5574" y="2634491"/>
            <a:ext cx="2832900" cy="2249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49548" y="2634491"/>
            <a:ext cx="2832900" cy="224916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Достижения генной инженерии и её применение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Трансгенные организмы в фармацевтике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растений и животных с введёнными генами позволяет получать лекарственные белки и вакцины, значительно расширяя возможности медицины нового поколения.
</a:t>
            </a:r>
            <a:endParaRPr lang="en-US" sz="1002" dirty="0"/>
          </a:p>
        </p:txBody>
      </p:sp>
      <p:sp>
        <p:nvSpPr>
          <p:cNvPr id="8" name="Text 3"/>
          <p:cNvSpPr txBox="1"/>
          <p:nvPr/>
        </p:nvSpPr>
        <p:spPr>
          <a:xfrm>
            <a:off x="3155574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генома методом CRISPR/Cas9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позволяет точечно изменять последовательности ДНК у растений, животных и человека, способствуя созданию устойчивых культур и моделей заболеваний.
</a:t>
            </a:r>
            <a:endParaRPr lang="en-US" sz="1002" dirty="0"/>
          </a:p>
        </p:txBody>
      </p:sp>
      <p:sp>
        <p:nvSpPr>
          <p:cNvPr id="9" name="Text 4"/>
          <p:cNvSpPr txBox="1"/>
          <p:nvPr/>
        </p:nvSpPr>
        <p:spPr>
          <a:xfrm>
            <a:off x="6049548" y="1095400"/>
            <a:ext cx="22437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аспекты генетических технологий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дискуссии ведутся о безопасности редактирования человеческого генома, влиянии на биоразнообразие и необходимости регуляции вмешательств.
</a:t>
            </a:r>
            <a:endParaRPr lang="en-US" sz="100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Вехи селекции в растениеводстве и животноводстве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 — традиционная селекция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и скрещивание растений и животных с желательными признаками для улучшения продуктивности и устойчивости.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XX - начало XXI века — генетические методы селекции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молекулярных маркеров и генной инженерии для создания новых сортов и пород с целевыми характеристиками.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XX века — введение гибридизации и полиплоидии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гибридных сортов и искусственное увеличение числа хромосом для повышения урожайности и качества продукции.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генетики: вызовы и возможности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персонализированной медицины обещает точное лечение на основе индивидуального генома, что кардинально изменит подходы к здравоохранению.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вызовы — регулирование генетической информации, предотвращение дискриминации и этические стандарты генной модификации.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54119" y="75"/>
            <a:ext cx="3887763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47181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Генетика: фундамент современного прогресса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играет ключевую роль в медицине, агротехнологиях и биотехнологиях, открывая новые горизонты для здоровья, производства и этического использования знаний.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2026-05-09T23:53:50Z</dcterms:created>
  <dcterms:modified xsi:type="dcterms:W3CDTF">2026-05-09T23:53:50Z</dcterms:modified>
</cp:coreProperties>
</file>